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7"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2591" userDrawn="1">
          <p15:clr>
            <a:srgbClr val="A4A3A4"/>
          </p15:clr>
        </p15:guide>
        <p15:guide id="4" pos="204" userDrawn="1">
          <p15:clr>
            <a:srgbClr val="A4A3A4"/>
          </p15:clr>
        </p15:guide>
        <p15:guide id="5" pos="5556" userDrawn="1">
          <p15:clr>
            <a:srgbClr val="A4A3A4"/>
          </p15:clr>
        </p15:guide>
        <p15:guide id="6" orient="horz"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256"/>
    <a:srgbClr val="46E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1941" autoAdjust="0"/>
  </p:normalViewPr>
  <p:slideViewPr>
    <p:cSldViewPr snapToGrid="0" showGuides="1">
      <p:cViewPr varScale="1">
        <p:scale>
          <a:sx n="68" d="100"/>
          <a:sy n="68" d="100"/>
        </p:scale>
        <p:origin x="1699" y="67"/>
      </p:cViewPr>
      <p:guideLst>
        <p:guide orient="horz" pos="2160"/>
        <p:guide pos="2880"/>
        <p:guide orient="horz" pos="2591"/>
        <p:guide pos="204"/>
        <p:guide pos="5556"/>
        <p:guide orient="horz" pos="32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71175-7567-4D7F-8949-21481576A31C}" type="doc">
      <dgm:prSet loTypeId="urn:microsoft.com/office/officeart/2005/8/layout/orgChart1" loCatId="hierarchy" qsTypeId="urn:microsoft.com/office/officeart/2005/8/quickstyle/simple4" qsCatId="simple" csTypeId="urn:microsoft.com/office/officeart/2005/8/colors/accent5_4" csCatId="accent5" phldr="1"/>
      <dgm:spPr/>
      <dgm:t>
        <a:bodyPr/>
        <a:lstStyle/>
        <a:p>
          <a:endParaRPr lang="es-ES"/>
        </a:p>
      </dgm:t>
    </dgm:pt>
    <dgm:pt modelId="{2D73C6B9-A526-449B-B985-DCCD18530DF2}">
      <dgm:prSet phldrT="[Texto]" custT="1"/>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sz="1600" b="0" noProof="0" dirty="0" smtClean="0"/>
            <a:t>IDPs Vulnerability</a:t>
          </a:r>
          <a:endParaRPr lang="en-CA" sz="1600" b="0" noProof="0" dirty="0"/>
        </a:p>
      </dgm:t>
    </dgm:pt>
    <dgm:pt modelId="{59ADDAB1-63E1-461F-86E8-2E419070A973}" type="parTrans" cxnId="{41C44075-7D22-4885-A793-5D4F12250691}">
      <dgm:prSet/>
      <dgm:spPr/>
      <dgm:t>
        <a:bodyPr/>
        <a:lstStyle/>
        <a:p>
          <a:endParaRPr lang="en-CA" noProof="0" dirty="0"/>
        </a:p>
      </dgm:t>
    </dgm:pt>
    <dgm:pt modelId="{07854510-D3EB-40F8-81C9-BA2C82D0F83B}" type="sibTrans" cxnId="{41C44075-7D22-4885-A793-5D4F12250691}">
      <dgm:prSet/>
      <dgm:spPr/>
      <dgm:t>
        <a:bodyPr/>
        <a:lstStyle/>
        <a:p>
          <a:endParaRPr lang="en-CA" noProof="0" dirty="0"/>
        </a:p>
      </dgm:t>
    </dgm:pt>
    <dgm:pt modelId="{3681B101-ECF6-4143-9874-8477DD58778F}">
      <dgm:prSet phldrT="[Texto]"/>
      <dgm:spPr>
        <a:solidFill>
          <a:srgbClr val="194256"/>
        </a:solidFill>
        <a:ln>
          <a:solidFill>
            <a:srgbClr val="19425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Economic factors</a:t>
          </a:r>
          <a:endParaRPr lang="en-CA" noProof="0" dirty="0"/>
        </a:p>
      </dgm:t>
    </dgm:pt>
    <dgm:pt modelId="{06E3DEBE-BF51-416C-8B32-E652C5853679}" type="parTrans" cxnId="{D7DED5D9-6A91-48D8-A747-8A8C749387B9}">
      <dgm:prSet/>
      <dgm:spPr>
        <a:ln w="28575">
          <a:solidFill>
            <a:srgbClr val="194256"/>
          </a:solidFill>
        </a:ln>
      </dgm:spPr>
      <dgm:t>
        <a:bodyPr/>
        <a:lstStyle/>
        <a:p>
          <a:endParaRPr lang="en-CA" noProof="0" dirty="0"/>
        </a:p>
      </dgm:t>
    </dgm:pt>
    <dgm:pt modelId="{87BE88B9-2BBE-43AE-8487-BBE958A16791}" type="sibTrans" cxnId="{D7DED5D9-6A91-48D8-A747-8A8C749387B9}">
      <dgm:prSet/>
      <dgm:spPr/>
      <dgm:t>
        <a:bodyPr/>
        <a:lstStyle/>
        <a:p>
          <a:endParaRPr lang="en-CA" noProof="0" dirty="0"/>
        </a:p>
      </dgm:t>
    </dgm:pt>
    <dgm:pt modelId="{C7ACB285-EA8C-4D4F-A499-8F03F130A920}">
      <dgm:prSet phldrT="[Texto]"/>
      <dgm:spPr>
        <a:solidFill>
          <a:srgbClr val="194256"/>
        </a:solidFill>
        <a:ln>
          <a:solidFill>
            <a:srgbClr val="19425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Environmental Characteristics</a:t>
          </a:r>
          <a:endParaRPr lang="en-CA" noProof="0" dirty="0"/>
        </a:p>
      </dgm:t>
    </dgm:pt>
    <dgm:pt modelId="{DFC51EC6-01DA-437C-8D30-AC865A424282}" type="parTrans" cxnId="{E1104172-2E90-4B40-89B6-2EEDA1FD34F6}">
      <dgm:prSet/>
      <dgm:spPr>
        <a:ln w="28575">
          <a:solidFill>
            <a:srgbClr val="194256"/>
          </a:solidFill>
        </a:ln>
      </dgm:spPr>
      <dgm:t>
        <a:bodyPr/>
        <a:lstStyle/>
        <a:p>
          <a:endParaRPr lang="en-CA" noProof="0" dirty="0"/>
        </a:p>
      </dgm:t>
    </dgm:pt>
    <dgm:pt modelId="{213910BA-2173-4C58-A7E5-B82D0796DA75}" type="sibTrans" cxnId="{E1104172-2E90-4B40-89B6-2EEDA1FD34F6}">
      <dgm:prSet/>
      <dgm:spPr/>
      <dgm:t>
        <a:bodyPr/>
        <a:lstStyle/>
        <a:p>
          <a:endParaRPr lang="en-CA" noProof="0" dirty="0"/>
        </a:p>
      </dgm:t>
    </dgm:pt>
    <dgm:pt modelId="{519B40A3-3B1C-44ED-8273-AC1F993C3853}">
      <dgm:prSet phldrT="[Texto]"/>
      <dgm:spPr>
        <a:solidFill>
          <a:srgbClr val="194256"/>
        </a:solidFill>
        <a:ln>
          <a:solidFill>
            <a:srgbClr val="19425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Social factors</a:t>
          </a:r>
          <a:endParaRPr lang="en-CA" noProof="0" dirty="0"/>
        </a:p>
      </dgm:t>
    </dgm:pt>
    <dgm:pt modelId="{316AE9D5-2E5F-4369-81E0-1C93FAA11AC5}" type="parTrans" cxnId="{BC257049-0B80-4E5D-B5B5-C3DB04ADD263}">
      <dgm:prSet/>
      <dgm:spPr>
        <a:ln w="28575">
          <a:solidFill>
            <a:schemeClr val="tx2"/>
          </a:solidFill>
        </a:ln>
      </dgm:spPr>
      <dgm:t>
        <a:bodyPr/>
        <a:lstStyle/>
        <a:p>
          <a:endParaRPr lang="en-CA" noProof="0" dirty="0"/>
        </a:p>
      </dgm:t>
    </dgm:pt>
    <dgm:pt modelId="{EF24A01C-3B59-4B77-9339-EC18A2B9F2E1}" type="sibTrans" cxnId="{BC257049-0B80-4E5D-B5B5-C3DB04ADD263}">
      <dgm:prSet/>
      <dgm:spPr/>
      <dgm:t>
        <a:bodyPr/>
        <a:lstStyle/>
        <a:p>
          <a:endParaRPr lang="en-CA" noProof="0" dirty="0"/>
        </a:p>
      </dgm:t>
    </dgm:pt>
    <dgm:pt modelId="{58C8EA40-72D0-41D4-8E5F-6A6DCF06BAB7}">
      <dgm:prSet phldrT="[Texto]"/>
      <dgm:spPr>
        <a:solidFill>
          <a:srgbClr val="194256"/>
        </a:solidFill>
        <a:ln>
          <a:solidFill>
            <a:srgbClr val="19425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Political factors</a:t>
          </a:r>
          <a:endParaRPr lang="en-CA" noProof="0" dirty="0"/>
        </a:p>
      </dgm:t>
    </dgm:pt>
    <dgm:pt modelId="{AFF585DA-91A4-4732-9D68-56935CFB26DD}" type="parTrans" cxnId="{439E3E6B-C72D-4A1B-9763-10570D59D10E}">
      <dgm:prSet/>
      <dgm:spPr>
        <a:ln w="28575">
          <a:solidFill>
            <a:srgbClr val="194256"/>
          </a:solidFill>
        </a:ln>
      </dgm:spPr>
      <dgm:t>
        <a:bodyPr/>
        <a:lstStyle/>
        <a:p>
          <a:endParaRPr lang="en-CA" noProof="0" dirty="0"/>
        </a:p>
      </dgm:t>
    </dgm:pt>
    <dgm:pt modelId="{02C82E57-4425-444D-9637-1644A4C99DBF}" type="sibTrans" cxnId="{439E3E6B-C72D-4A1B-9763-10570D59D10E}">
      <dgm:prSet/>
      <dgm:spPr/>
      <dgm:t>
        <a:bodyPr/>
        <a:lstStyle/>
        <a:p>
          <a:endParaRPr lang="en-CA" noProof="0" dirty="0"/>
        </a:p>
      </dgm:t>
    </dgm:pt>
    <dgm:pt modelId="{094481EE-34BA-452A-9C5E-0EF5A0EDDE39}">
      <dgm:prSet phldrT="[Texto]"/>
      <dgm:spPr>
        <a:solidFill>
          <a:srgbClr val="194256"/>
        </a:solidFill>
        <a:ln>
          <a:solidFill>
            <a:srgbClr val="19425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Historic characteristics of population</a:t>
          </a:r>
          <a:endParaRPr lang="en-CA" noProof="0" dirty="0"/>
        </a:p>
      </dgm:t>
    </dgm:pt>
    <dgm:pt modelId="{D31548FD-2D50-461C-A491-D566AC6D0156}" type="parTrans" cxnId="{87D8504E-C8CC-4A32-947A-8048B68F22FF}">
      <dgm:prSet/>
      <dgm:spPr>
        <a:ln w="28575">
          <a:solidFill>
            <a:srgbClr val="194256"/>
          </a:solidFill>
        </a:ln>
      </dgm:spPr>
      <dgm:t>
        <a:bodyPr/>
        <a:lstStyle/>
        <a:p>
          <a:endParaRPr lang="en-CA" noProof="0" dirty="0"/>
        </a:p>
      </dgm:t>
    </dgm:pt>
    <dgm:pt modelId="{6675B912-2262-4ADE-B62A-2A08EACB1222}" type="sibTrans" cxnId="{87D8504E-C8CC-4A32-947A-8048B68F22FF}">
      <dgm:prSet/>
      <dgm:spPr/>
      <dgm:t>
        <a:bodyPr/>
        <a:lstStyle/>
        <a:p>
          <a:endParaRPr lang="en-CA" noProof="0" dirty="0"/>
        </a:p>
      </dgm:t>
    </dgm:pt>
    <dgm:pt modelId="{1D0BDC4B-B93D-49FC-A917-89ECE5477E7D}">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Unsuitable areas</a:t>
          </a:r>
          <a:endParaRPr lang="en-CA" noProof="0" dirty="0"/>
        </a:p>
      </dgm:t>
    </dgm:pt>
    <dgm:pt modelId="{0F7DC279-19E8-4D19-AD5F-599CEE7D02A5}" type="parTrans" cxnId="{B469543C-C638-4147-BE9E-F7E1742101CF}">
      <dgm:prSet/>
      <dgm:spPr>
        <a:ln w="28575">
          <a:solidFill>
            <a:srgbClr val="194256"/>
          </a:solidFill>
        </a:ln>
      </dgm:spPr>
      <dgm:t>
        <a:bodyPr/>
        <a:lstStyle/>
        <a:p>
          <a:endParaRPr lang="es-ES"/>
        </a:p>
      </dgm:t>
    </dgm:pt>
    <dgm:pt modelId="{90DDB052-FF58-4427-9CEE-11C30EDD495F}" type="sibTrans" cxnId="{B469543C-C638-4147-BE9E-F7E1742101CF}">
      <dgm:prSet/>
      <dgm:spPr/>
      <dgm:t>
        <a:bodyPr/>
        <a:lstStyle/>
        <a:p>
          <a:endParaRPr lang="es-ES"/>
        </a:p>
      </dgm:t>
    </dgm:pt>
    <dgm:pt modelId="{93139F4D-4B70-4BF9-A77C-8C9F2C43BA98}">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Fragile structures</a:t>
          </a:r>
          <a:endParaRPr lang="en-CA" noProof="0" dirty="0"/>
        </a:p>
      </dgm:t>
    </dgm:pt>
    <dgm:pt modelId="{00B27CC6-7526-4DE9-9BA7-2CB27D1DC5F8}" type="parTrans" cxnId="{DECCF127-6591-495D-8C02-CBEEEC6818AD}">
      <dgm:prSet/>
      <dgm:spPr>
        <a:ln w="28575">
          <a:solidFill>
            <a:srgbClr val="194256"/>
          </a:solidFill>
        </a:ln>
      </dgm:spPr>
      <dgm:t>
        <a:bodyPr/>
        <a:lstStyle/>
        <a:p>
          <a:endParaRPr lang="es-ES"/>
        </a:p>
      </dgm:t>
    </dgm:pt>
    <dgm:pt modelId="{0CCBC105-60D0-49D5-86FA-975E0A651A3D}" type="sibTrans" cxnId="{DECCF127-6591-495D-8C02-CBEEEC6818AD}">
      <dgm:prSet/>
      <dgm:spPr/>
      <dgm:t>
        <a:bodyPr/>
        <a:lstStyle/>
        <a:p>
          <a:endParaRPr lang="es-ES"/>
        </a:p>
      </dgm:t>
    </dgm:pt>
    <dgm:pt modelId="{B9283BA6-FFBB-4B8B-ADA3-04E2BA8161A6}">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Without quality infrastructure</a:t>
          </a:r>
          <a:endParaRPr lang="en-CA" noProof="0" dirty="0"/>
        </a:p>
      </dgm:t>
    </dgm:pt>
    <dgm:pt modelId="{5E511976-CBD9-4633-A547-0B8BD23497D0}" type="parTrans" cxnId="{4C18660F-DD9B-4B55-84C0-7ECB03D46865}">
      <dgm:prSet/>
      <dgm:spPr>
        <a:ln w="28575">
          <a:solidFill>
            <a:srgbClr val="194256"/>
          </a:solidFill>
        </a:ln>
      </dgm:spPr>
      <dgm:t>
        <a:bodyPr/>
        <a:lstStyle/>
        <a:p>
          <a:endParaRPr lang="es-ES"/>
        </a:p>
      </dgm:t>
    </dgm:pt>
    <dgm:pt modelId="{6187C873-2DCC-4742-8369-C75659E222C7}" type="sibTrans" cxnId="{4C18660F-DD9B-4B55-84C0-7ECB03D46865}">
      <dgm:prSet/>
      <dgm:spPr/>
      <dgm:t>
        <a:bodyPr/>
        <a:lstStyle/>
        <a:p>
          <a:endParaRPr lang="es-ES"/>
        </a:p>
      </dgm:t>
    </dgm:pt>
    <dgm:pt modelId="{AAD4731B-36F7-4F64-BE96-183452AAE36D}">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Insecurity areas</a:t>
          </a:r>
          <a:endParaRPr lang="en-CA" noProof="0" dirty="0"/>
        </a:p>
      </dgm:t>
    </dgm:pt>
    <dgm:pt modelId="{E117FA0C-A35D-442D-9CE9-19DE360032A0}" type="parTrans" cxnId="{AD9465A4-E19D-406E-8A9E-55733C251FE5}">
      <dgm:prSet/>
      <dgm:spPr>
        <a:ln w="28575">
          <a:solidFill>
            <a:srgbClr val="194256"/>
          </a:solidFill>
        </a:ln>
      </dgm:spPr>
      <dgm:t>
        <a:bodyPr/>
        <a:lstStyle/>
        <a:p>
          <a:endParaRPr lang="es-ES"/>
        </a:p>
      </dgm:t>
    </dgm:pt>
    <dgm:pt modelId="{7EEB239E-EC8D-4C14-A12A-1045F19DA083}" type="sibTrans" cxnId="{AD9465A4-E19D-406E-8A9E-55733C251FE5}">
      <dgm:prSet/>
      <dgm:spPr/>
      <dgm:t>
        <a:bodyPr/>
        <a:lstStyle/>
        <a:p>
          <a:endParaRPr lang="es-ES"/>
        </a:p>
      </dgm:t>
    </dgm:pt>
    <dgm:pt modelId="{883D78BF-A5AB-46F1-9AC3-74C777EF3DF4}">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S" noProof="0" dirty="0" err="1" smtClean="0"/>
            <a:t>Weak</a:t>
          </a:r>
          <a:r>
            <a:rPr lang="es-ES" noProof="0" dirty="0" smtClean="0"/>
            <a:t> </a:t>
          </a:r>
          <a:r>
            <a:rPr lang="es-ES" noProof="0" dirty="0" err="1" smtClean="0"/>
            <a:t>community</a:t>
          </a:r>
          <a:r>
            <a:rPr lang="es-ES" noProof="0" dirty="0" smtClean="0"/>
            <a:t> </a:t>
          </a:r>
          <a:r>
            <a:rPr lang="es-ES" noProof="0" dirty="0" err="1" smtClean="0"/>
            <a:t>organization</a:t>
          </a:r>
          <a:endParaRPr lang="en-CA" noProof="0" dirty="0"/>
        </a:p>
      </dgm:t>
    </dgm:pt>
    <dgm:pt modelId="{C592AC7F-37D7-4B24-82D5-D9DC1E99A2AA}" type="parTrans" cxnId="{F0EC71AB-6D0E-4920-9A34-FB5D3468413B}">
      <dgm:prSet/>
      <dgm:spPr>
        <a:ln w="28575">
          <a:solidFill>
            <a:srgbClr val="194256"/>
          </a:solidFill>
        </a:ln>
      </dgm:spPr>
      <dgm:t>
        <a:bodyPr/>
        <a:lstStyle/>
        <a:p>
          <a:endParaRPr lang="es-ES"/>
        </a:p>
      </dgm:t>
    </dgm:pt>
    <dgm:pt modelId="{E09D1DB0-8EF4-4C59-85E2-0068E981806C}" type="sibTrans" cxnId="{F0EC71AB-6D0E-4920-9A34-FB5D3468413B}">
      <dgm:prSet/>
      <dgm:spPr/>
      <dgm:t>
        <a:bodyPr/>
        <a:lstStyle/>
        <a:p>
          <a:endParaRPr lang="es-ES"/>
        </a:p>
      </dgm:t>
    </dgm:pt>
    <dgm:pt modelId="{A89DB4CB-F3F7-41BE-BAC8-DB5E9D3ED67B}">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Unequal distribution of public resources</a:t>
          </a:r>
          <a:endParaRPr lang="en-CA" noProof="0" dirty="0"/>
        </a:p>
      </dgm:t>
    </dgm:pt>
    <dgm:pt modelId="{D836A7C5-61FD-46E8-98E3-3E7F565120C2}" type="parTrans" cxnId="{2F3192FF-BD88-48D8-A3C6-EB5DB3113FD7}">
      <dgm:prSet/>
      <dgm:spPr>
        <a:ln w="28575">
          <a:solidFill>
            <a:srgbClr val="194256"/>
          </a:solidFill>
        </a:ln>
      </dgm:spPr>
      <dgm:t>
        <a:bodyPr/>
        <a:lstStyle/>
        <a:p>
          <a:endParaRPr lang="es-ES"/>
        </a:p>
      </dgm:t>
    </dgm:pt>
    <dgm:pt modelId="{FC9E2BB9-9427-4EA1-A515-925E0ED9A54E}" type="sibTrans" cxnId="{2F3192FF-BD88-48D8-A3C6-EB5DB3113FD7}">
      <dgm:prSet/>
      <dgm:spPr/>
      <dgm:t>
        <a:bodyPr/>
        <a:lstStyle/>
        <a:p>
          <a:endParaRPr lang="es-ES"/>
        </a:p>
      </dgm:t>
    </dgm:pt>
    <dgm:pt modelId="{A2A17672-4C1C-49CB-8F21-1540EEED464D}">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Lack of urban planning </a:t>
          </a:r>
          <a:endParaRPr lang="en-CA" noProof="0" dirty="0"/>
        </a:p>
      </dgm:t>
    </dgm:pt>
    <dgm:pt modelId="{EE581B66-2AC0-4DBF-A897-03AA1D18D9A4}" type="parTrans" cxnId="{9E4E19C9-8E10-47A9-93D3-E2A73603E47D}">
      <dgm:prSet/>
      <dgm:spPr>
        <a:ln w="28575">
          <a:solidFill>
            <a:srgbClr val="194256"/>
          </a:solidFill>
        </a:ln>
      </dgm:spPr>
      <dgm:t>
        <a:bodyPr/>
        <a:lstStyle/>
        <a:p>
          <a:endParaRPr lang="es-ES"/>
        </a:p>
      </dgm:t>
    </dgm:pt>
    <dgm:pt modelId="{D107970A-6B67-4F9D-B881-6E49112E0815}" type="sibTrans" cxnId="{9E4E19C9-8E10-47A9-93D3-E2A73603E47D}">
      <dgm:prSet/>
      <dgm:spPr/>
      <dgm:t>
        <a:bodyPr/>
        <a:lstStyle/>
        <a:p>
          <a:endParaRPr lang="es-ES"/>
        </a:p>
      </dgm:t>
    </dgm:pt>
    <dgm:pt modelId="{5DD74399-3D91-47B8-9558-18B5F6274391}">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dirty="0" err="1" smtClean="0"/>
            <a:t>Disconnected</a:t>
          </a:r>
          <a:r>
            <a:rPr lang="es-CO" dirty="0" smtClean="0"/>
            <a:t> to </a:t>
          </a:r>
          <a:r>
            <a:rPr lang="es-CO" dirty="0" err="1" smtClean="0"/>
            <a:t>public</a:t>
          </a:r>
          <a:r>
            <a:rPr lang="es-CO" dirty="0" smtClean="0"/>
            <a:t> </a:t>
          </a:r>
          <a:r>
            <a:rPr lang="es-CO" dirty="0" err="1" smtClean="0"/>
            <a:t>procedures</a:t>
          </a:r>
          <a:endParaRPr lang="en-CA" noProof="0" dirty="0"/>
        </a:p>
      </dgm:t>
    </dgm:pt>
    <dgm:pt modelId="{AC838668-34AF-43B9-9CD0-E39A8A569AC8}" type="parTrans" cxnId="{FFFF4FBD-BC27-4182-AB5A-751C8CA9435D}">
      <dgm:prSet/>
      <dgm:spPr>
        <a:ln w="28575">
          <a:solidFill>
            <a:srgbClr val="194256"/>
          </a:solidFill>
        </a:ln>
      </dgm:spPr>
      <dgm:t>
        <a:bodyPr/>
        <a:lstStyle/>
        <a:p>
          <a:endParaRPr lang="es-ES"/>
        </a:p>
      </dgm:t>
    </dgm:pt>
    <dgm:pt modelId="{A04CF7E0-2A39-421B-831C-515C235CF54E}" type="sibTrans" cxnId="{FFFF4FBD-BC27-4182-AB5A-751C8CA9435D}">
      <dgm:prSet/>
      <dgm:spPr/>
      <dgm:t>
        <a:bodyPr/>
        <a:lstStyle/>
        <a:p>
          <a:endParaRPr lang="es-ES"/>
        </a:p>
      </dgm:t>
    </dgm:pt>
    <dgm:pt modelId="{CED11B71-010B-43A1-807F-B2E37068E798}">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O" dirty="0" err="1" smtClean="0"/>
            <a:t>Previous</a:t>
          </a:r>
          <a:r>
            <a:rPr lang="es-CO" dirty="0" smtClean="0"/>
            <a:t> </a:t>
          </a:r>
          <a:r>
            <a:rPr lang="es-CO" dirty="0" err="1" smtClean="0"/>
            <a:t>events</a:t>
          </a:r>
          <a:r>
            <a:rPr lang="es-CO" dirty="0" smtClean="0"/>
            <a:t> </a:t>
          </a:r>
          <a:r>
            <a:rPr lang="es-CO" dirty="0" err="1" smtClean="0"/>
            <a:t>suffered</a:t>
          </a:r>
          <a:endParaRPr lang="en-CA" noProof="0" dirty="0"/>
        </a:p>
      </dgm:t>
    </dgm:pt>
    <dgm:pt modelId="{F8223D18-0FB2-4719-8934-A437913B0AFE}" type="parTrans" cxnId="{280D97BA-B6B6-4726-9531-3C04BDD0E37D}">
      <dgm:prSet/>
      <dgm:spPr>
        <a:ln w="28575">
          <a:solidFill>
            <a:srgbClr val="194256"/>
          </a:solidFill>
        </a:ln>
      </dgm:spPr>
      <dgm:t>
        <a:bodyPr/>
        <a:lstStyle/>
        <a:p>
          <a:endParaRPr lang="es-ES"/>
        </a:p>
      </dgm:t>
    </dgm:pt>
    <dgm:pt modelId="{1F14C2ED-EB0D-4719-B525-D9CF3BC656C9}" type="sibTrans" cxnId="{280D97BA-B6B6-4726-9531-3C04BDD0E37D}">
      <dgm:prSet/>
      <dgm:spPr/>
      <dgm:t>
        <a:bodyPr/>
        <a:lstStyle/>
        <a:p>
          <a:endParaRPr lang="es-ES"/>
        </a:p>
      </dgm:t>
    </dgm:pt>
    <dgm:pt modelId="{80E211E1-CD07-4973-A925-53423B9BCE63}">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CA" noProof="0" dirty="0" smtClean="0"/>
            <a:t>Natural hazards</a:t>
          </a:r>
          <a:endParaRPr lang="en-CA" noProof="0" dirty="0"/>
        </a:p>
      </dgm:t>
    </dgm:pt>
    <dgm:pt modelId="{B85884FC-6043-4833-8C7C-38C1E921C38A}" type="parTrans" cxnId="{BC6E9E48-BEAD-492C-BA6F-FA1EB1B4B38F}">
      <dgm:prSet/>
      <dgm:spPr>
        <a:ln w="28575">
          <a:solidFill>
            <a:srgbClr val="194256"/>
          </a:solidFill>
        </a:ln>
      </dgm:spPr>
      <dgm:t>
        <a:bodyPr/>
        <a:lstStyle/>
        <a:p>
          <a:endParaRPr lang="es-ES"/>
        </a:p>
      </dgm:t>
    </dgm:pt>
    <dgm:pt modelId="{F15C653F-D02C-4C51-9D18-18AA53AD094D}" type="sibTrans" cxnId="{BC6E9E48-BEAD-492C-BA6F-FA1EB1B4B38F}">
      <dgm:prSet/>
      <dgm:spPr/>
      <dgm:t>
        <a:bodyPr/>
        <a:lstStyle/>
        <a:p>
          <a:endParaRPr lang="es-ES"/>
        </a:p>
      </dgm:t>
    </dgm:pt>
    <dgm:pt modelId="{4393CF9A-8E87-4387-A938-26059269364A}">
      <dgm:prSet phldrT="[Texto]"/>
      <dgm:spPr>
        <a:solidFill>
          <a:srgbClr val="1942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noProof="0" smtClean="0"/>
            <a:t>Transformations in territory over time</a:t>
          </a:r>
          <a:endParaRPr lang="en-CA" noProof="0" dirty="0"/>
        </a:p>
      </dgm:t>
    </dgm:pt>
    <dgm:pt modelId="{2B007BF1-579E-4320-92E9-34D4B2A8C768}" type="parTrans" cxnId="{A3984667-5CE9-42D3-A71A-88E11AE7F3A0}">
      <dgm:prSet/>
      <dgm:spPr>
        <a:ln w="28575">
          <a:solidFill>
            <a:srgbClr val="194256"/>
          </a:solidFill>
        </a:ln>
      </dgm:spPr>
      <dgm:t>
        <a:bodyPr/>
        <a:lstStyle/>
        <a:p>
          <a:endParaRPr lang="es-ES"/>
        </a:p>
      </dgm:t>
    </dgm:pt>
    <dgm:pt modelId="{D9DA02C9-7270-438B-BC21-3B4F84F13C82}" type="sibTrans" cxnId="{A3984667-5CE9-42D3-A71A-88E11AE7F3A0}">
      <dgm:prSet/>
      <dgm:spPr/>
      <dgm:t>
        <a:bodyPr/>
        <a:lstStyle/>
        <a:p>
          <a:endParaRPr lang="es-ES"/>
        </a:p>
      </dgm:t>
    </dgm:pt>
    <dgm:pt modelId="{4ED43D9E-124E-46CC-A930-BA0FF06DBC27}" type="pres">
      <dgm:prSet presAssocID="{A0871175-7567-4D7F-8949-21481576A31C}" presName="hierChild1" presStyleCnt="0">
        <dgm:presLayoutVars>
          <dgm:orgChart val="1"/>
          <dgm:chPref val="1"/>
          <dgm:dir/>
          <dgm:animOne val="branch"/>
          <dgm:animLvl val="lvl"/>
          <dgm:resizeHandles/>
        </dgm:presLayoutVars>
      </dgm:prSet>
      <dgm:spPr/>
      <dgm:t>
        <a:bodyPr/>
        <a:lstStyle/>
        <a:p>
          <a:endParaRPr lang="es-ES"/>
        </a:p>
      </dgm:t>
    </dgm:pt>
    <dgm:pt modelId="{D3C62390-CA40-467B-949D-FD3842419069}" type="pres">
      <dgm:prSet presAssocID="{2D73C6B9-A526-449B-B985-DCCD18530DF2}" presName="hierRoot1" presStyleCnt="0">
        <dgm:presLayoutVars>
          <dgm:hierBranch val="init"/>
        </dgm:presLayoutVars>
      </dgm:prSet>
      <dgm:spPr/>
      <dgm:t>
        <a:bodyPr/>
        <a:lstStyle/>
        <a:p>
          <a:endParaRPr lang="es-ES"/>
        </a:p>
      </dgm:t>
    </dgm:pt>
    <dgm:pt modelId="{385A2E59-4EFE-4389-B7EA-8E7B68355A1F}" type="pres">
      <dgm:prSet presAssocID="{2D73C6B9-A526-449B-B985-DCCD18530DF2}" presName="rootComposite1" presStyleCnt="0"/>
      <dgm:spPr/>
      <dgm:t>
        <a:bodyPr/>
        <a:lstStyle/>
        <a:p>
          <a:endParaRPr lang="es-ES"/>
        </a:p>
      </dgm:t>
    </dgm:pt>
    <dgm:pt modelId="{55CBE696-7C3C-4A63-96A5-ECAE3AE8528A}" type="pres">
      <dgm:prSet presAssocID="{2D73C6B9-A526-449B-B985-DCCD18530DF2}" presName="rootText1" presStyleLbl="node0" presStyleIdx="0" presStyleCnt="1" custLinFactNeighborX="-275">
        <dgm:presLayoutVars>
          <dgm:chPref val="3"/>
        </dgm:presLayoutVars>
      </dgm:prSet>
      <dgm:spPr/>
      <dgm:t>
        <a:bodyPr/>
        <a:lstStyle/>
        <a:p>
          <a:endParaRPr lang="es-ES"/>
        </a:p>
      </dgm:t>
    </dgm:pt>
    <dgm:pt modelId="{AB6FC90F-C56B-4188-B28A-03E53861AFE0}" type="pres">
      <dgm:prSet presAssocID="{2D73C6B9-A526-449B-B985-DCCD18530DF2}" presName="rootConnector1" presStyleLbl="node1" presStyleIdx="0" presStyleCnt="0"/>
      <dgm:spPr/>
      <dgm:t>
        <a:bodyPr/>
        <a:lstStyle/>
        <a:p>
          <a:endParaRPr lang="es-ES"/>
        </a:p>
      </dgm:t>
    </dgm:pt>
    <dgm:pt modelId="{2D05C86A-2FB6-405A-B906-EDE76EB9161F}" type="pres">
      <dgm:prSet presAssocID="{2D73C6B9-A526-449B-B985-DCCD18530DF2}" presName="hierChild2" presStyleCnt="0"/>
      <dgm:spPr/>
      <dgm:t>
        <a:bodyPr/>
        <a:lstStyle/>
        <a:p>
          <a:endParaRPr lang="es-ES"/>
        </a:p>
      </dgm:t>
    </dgm:pt>
    <dgm:pt modelId="{C1A62C06-3D3D-4A65-AC4B-E5AF052B6F92}" type="pres">
      <dgm:prSet presAssocID="{06E3DEBE-BF51-416C-8B32-E652C5853679}" presName="Name37" presStyleLbl="parChTrans1D2" presStyleIdx="0" presStyleCnt="5"/>
      <dgm:spPr/>
      <dgm:t>
        <a:bodyPr/>
        <a:lstStyle/>
        <a:p>
          <a:endParaRPr lang="es-ES"/>
        </a:p>
      </dgm:t>
    </dgm:pt>
    <dgm:pt modelId="{1B640C36-BC82-469B-8D66-5FCA4C449E50}" type="pres">
      <dgm:prSet presAssocID="{3681B101-ECF6-4143-9874-8477DD58778F}" presName="hierRoot2" presStyleCnt="0">
        <dgm:presLayoutVars>
          <dgm:hierBranch val="init"/>
        </dgm:presLayoutVars>
      </dgm:prSet>
      <dgm:spPr/>
      <dgm:t>
        <a:bodyPr/>
        <a:lstStyle/>
        <a:p>
          <a:endParaRPr lang="es-ES"/>
        </a:p>
      </dgm:t>
    </dgm:pt>
    <dgm:pt modelId="{FC4AAF95-7BB2-43C9-945E-7F23D8370F49}" type="pres">
      <dgm:prSet presAssocID="{3681B101-ECF6-4143-9874-8477DD58778F}" presName="rootComposite" presStyleCnt="0"/>
      <dgm:spPr/>
      <dgm:t>
        <a:bodyPr/>
        <a:lstStyle/>
        <a:p>
          <a:endParaRPr lang="es-ES"/>
        </a:p>
      </dgm:t>
    </dgm:pt>
    <dgm:pt modelId="{748C157A-D432-4454-9590-811DDB039DD7}" type="pres">
      <dgm:prSet presAssocID="{3681B101-ECF6-4143-9874-8477DD58778F}" presName="rootText" presStyleLbl="node2" presStyleIdx="0" presStyleCnt="5">
        <dgm:presLayoutVars>
          <dgm:chPref val="3"/>
        </dgm:presLayoutVars>
      </dgm:prSet>
      <dgm:spPr/>
      <dgm:t>
        <a:bodyPr/>
        <a:lstStyle/>
        <a:p>
          <a:endParaRPr lang="es-ES"/>
        </a:p>
      </dgm:t>
    </dgm:pt>
    <dgm:pt modelId="{72347FFA-F4A8-42DA-B0EA-D463FB13FE70}" type="pres">
      <dgm:prSet presAssocID="{3681B101-ECF6-4143-9874-8477DD58778F}" presName="rootConnector" presStyleLbl="node2" presStyleIdx="0" presStyleCnt="5"/>
      <dgm:spPr/>
      <dgm:t>
        <a:bodyPr/>
        <a:lstStyle/>
        <a:p>
          <a:endParaRPr lang="es-ES"/>
        </a:p>
      </dgm:t>
    </dgm:pt>
    <dgm:pt modelId="{9C86C82C-1395-457E-89A4-845FD59E1021}" type="pres">
      <dgm:prSet presAssocID="{3681B101-ECF6-4143-9874-8477DD58778F}" presName="hierChild4" presStyleCnt="0"/>
      <dgm:spPr/>
      <dgm:t>
        <a:bodyPr/>
        <a:lstStyle/>
        <a:p>
          <a:endParaRPr lang="es-ES"/>
        </a:p>
      </dgm:t>
    </dgm:pt>
    <dgm:pt modelId="{20303C7B-78EB-4293-A97F-699B91E2C273}" type="pres">
      <dgm:prSet presAssocID="{0F7DC279-19E8-4D19-AD5F-599CEE7D02A5}" presName="Name37" presStyleLbl="parChTrans1D3" presStyleIdx="0" presStyleCnt="11"/>
      <dgm:spPr/>
      <dgm:t>
        <a:bodyPr/>
        <a:lstStyle/>
        <a:p>
          <a:endParaRPr lang="es-ES"/>
        </a:p>
      </dgm:t>
    </dgm:pt>
    <dgm:pt modelId="{FB96E15E-3266-4D85-922A-11F8ED1AA730}" type="pres">
      <dgm:prSet presAssocID="{1D0BDC4B-B93D-49FC-A917-89ECE5477E7D}" presName="hierRoot2" presStyleCnt="0">
        <dgm:presLayoutVars>
          <dgm:hierBranch val="init"/>
        </dgm:presLayoutVars>
      </dgm:prSet>
      <dgm:spPr/>
      <dgm:t>
        <a:bodyPr/>
        <a:lstStyle/>
        <a:p>
          <a:endParaRPr lang="es-ES"/>
        </a:p>
      </dgm:t>
    </dgm:pt>
    <dgm:pt modelId="{17590BD5-071E-4686-A3D5-0124E63FD538}" type="pres">
      <dgm:prSet presAssocID="{1D0BDC4B-B93D-49FC-A917-89ECE5477E7D}" presName="rootComposite" presStyleCnt="0"/>
      <dgm:spPr/>
      <dgm:t>
        <a:bodyPr/>
        <a:lstStyle/>
        <a:p>
          <a:endParaRPr lang="es-ES"/>
        </a:p>
      </dgm:t>
    </dgm:pt>
    <dgm:pt modelId="{2467D3F1-342A-424F-B3FB-43F21ADB87ED}" type="pres">
      <dgm:prSet presAssocID="{1D0BDC4B-B93D-49FC-A917-89ECE5477E7D}" presName="rootText" presStyleLbl="node3" presStyleIdx="0" presStyleCnt="11">
        <dgm:presLayoutVars>
          <dgm:chPref val="3"/>
        </dgm:presLayoutVars>
      </dgm:prSet>
      <dgm:spPr/>
      <dgm:t>
        <a:bodyPr/>
        <a:lstStyle/>
        <a:p>
          <a:endParaRPr lang="es-ES"/>
        </a:p>
      </dgm:t>
    </dgm:pt>
    <dgm:pt modelId="{99895CCE-5CA8-49AC-988F-B9018BE9CA6F}" type="pres">
      <dgm:prSet presAssocID="{1D0BDC4B-B93D-49FC-A917-89ECE5477E7D}" presName="rootConnector" presStyleLbl="node3" presStyleIdx="0" presStyleCnt="11"/>
      <dgm:spPr/>
      <dgm:t>
        <a:bodyPr/>
        <a:lstStyle/>
        <a:p>
          <a:endParaRPr lang="es-ES"/>
        </a:p>
      </dgm:t>
    </dgm:pt>
    <dgm:pt modelId="{7A268329-98A8-4B59-81C3-F3990062840A}" type="pres">
      <dgm:prSet presAssocID="{1D0BDC4B-B93D-49FC-A917-89ECE5477E7D}" presName="hierChild4" presStyleCnt="0"/>
      <dgm:spPr/>
      <dgm:t>
        <a:bodyPr/>
        <a:lstStyle/>
        <a:p>
          <a:endParaRPr lang="es-ES"/>
        </a:p>
      </dgm:t>
    </dgm:pt>
    <dgm:pt modelId="{2A448DB8-B7E5-46E0-96E9-8EA703DE621C}" type="pres">
      <dgm:prSet presAssocID="{1D0BDC4B-B93D-49FC-A917-89ECE5477E7D}" presName="hierChild5" presStyleCnt="0"/>
      <dgm:spPr/>
      <dgm:t>
        <a:bodyPr/>
        <a:lstStyle/>
        <a:p>
          <a:endParaRPr lang="es-ES"/>
        </a:p>
      </dgm:t>
    </dgm:pt>
    <dgm:pt modelId="{9CC5DB2E-7B27-4AE0-8E7B-68133BF573B4}" type="pres">
      <dgm:prSet presAssocID="{00B27CC6-7526-4DE9-9BA7-2CB27D1DC5F8}" presName="Name37" presStyleLbl="parChTrans1D3" presStyleIdx="1" presStyleCnt="11"/>
      <dgm:spPr/>
      <dgm:t>
        <a:bodyPr/>
        <a:lstStyle/>
        <a:p>
          <a:endParaRPr lang="es-ES"/>
        </a:p>
      </dgm:t>
    </dgm:pt>
    <dgm:pt modelId="{4EC2DDB9-8A0F-4D5A-B392-3C08C95C6748}" type="pres">
      <dgm:prSet presAssocID="{93139F4D-4B70-4BF9-A77C-8C9F2C43BA98}" presName="hierRoot2" presStyleCnt="0">
        <dgm:presLayoutVars>
          <dgm:hierBranch val="init"/>
        </dgm:presLayoutVars>
      </dgm:prSet>
      <dgm:spPr/>
      <dgm:t>
        <a:bodyPr/>
        <a:lstStyle/>
        <a:p>
          <a:endParaRPr lang="es-ES"/>
        </a:p>
      </dgm:t>
    </dgm:pt>
    <dgm:pt modelId="{C197C654-2B91-49C2-A326-E70C0D0CC497}" type="pres">
      <dgm:prSet presAssocID="{93139F4D-4B70-4BF9-A77C-8C9F2C43BA98}" presName="rootComposite" presStyleCnt="0"/>
      <dgm:spPr/>
      <dgm:t>
        <a:bodyPr/>
        <a:lstStyle/>
        <a:p>
          <a:endParaRPr lang="es-ES"/>
        </a:p>
      </dgm:t>
    </dgm:pt>
    <dgm:pt modelId="{9C341788-6850-4E69-980D-F42064D7EB3C}" type="pres">
      <dgm:prSet presAssocID="{93139F4D-4B70-4BF9-A77C-8C9F2C43BA98}" presName="rootText" presStyleLbl="node3" presStyleIdx="1" presStyleCnt="11">
        <dgm:presLayoutVars>
          <dgm:chPref val="3"/>
        </dgm:presLayoutVars>
      </dgm:prSet>
      <dgm:spPr/>
      <dgm:t>
        <a:bodyPr/>
        <a:lstStyle/>
        <a:p>
          <a:endParaRPr lang="es-ES"/>
        </a:p>
      </dgm:t>
    </dgm:pt>
    <dgm:pt modelId="{2A678ADF-C08F-4648-8E38-044332A73FED}" type="pres">
      <dgm:prSet presAssocID="{93139F4D-4B70-4BF9-A77C-8C9F2C43BA98}" presName="rootConnector" presStyleLbl="node3" presStyleIdx="1" presStyleCnt="11"/>
      <dgm:spPr/>
      <dgm:t>
        <a:bodyPr/>
        <a:lstStyle/>
        <a:p>
          <a:endParaRPr lang="es-ES"/>
        </a:p>
      </dgm:t>
    </dgm:pt>
    <dgm:pt modelId="{CA0CC6AF-1963-445A-918C-3FABA58356DE}" type="pres">
      <dgm:prSet presAssocID="{93139F4D-4B70-4BF9-A77C-8C9F2C43BA98}" presName="hierChild4" presStyleCnt="0"/>
      <dgm:spPr/>
      <dgm:t>
        <a:bodyPr/>
        <a:lstStyle/>
        <a:p>
          <a:endParaRPr lang="es-ES"/>
        </a:p>
      </dgm:t>
    </dgm:pt>
    <dgm:pt modelId="{78AE8CFE-9D6E-48CD-9A41-0A89458621F8}" type="pres">
      <dgm:prSet presAssocID="{93139F4D-4B70-4BF9-A77C-8C9F2C43BA98}" presName="hierChild5" presStyleCnt="0"/>
      <dgm:spPr/>
      <dgm:t>
        <a:bodyPr/>
        <a:lstStyle/>
        <a:p>
          <a:endParaRPr lang="es-ES"/>
        </a:p>
      </dgm:t>
    </dgm:pt>
    <dgm:pt modelId="{85232336-E0E5-4C51-8CE7-B2EA7E5FD204}" type="pres">
      <dgm:prSet presAssocID="{5E511976-CBD9-4633-A547-0B8BD23497D0}" presName="Name37" presStyleLbl="parChTrans1D3" presStyleIdx="2" presStyleCnt="11"/>
      <dgm:spPr/>
      <dgm:t>
        <a:bodyPr/>
        <a:lstStyle/>
        <a:p>
          <a:endParaRPr lang="es-ES"/>
        </a:p>
      </dgm:t>
    </dgm:pt>
    <dgm:pt modelId="{394057FF-2B09-4F18-80EB-D949BB42BA4D}" type="pres">
      <dgm:prSet presAssocID="{B9283BA6-FFBB-4B8B-ADA3-04E2BA8161A6}" presName="hierRoot2" presStyleCnt="0">
        <dgm:presLayoutVars>
          <dgm:hierBranch val="init"/>
        </dgm:presLayoutVars>
      </dgm:prSet>
      <dgm:spPr/>
      <dgm:t>
        <a:bodyPr/>
        <a:lstStyle/>
        <a:p>
          <a:endParaRPr lang="es-ES"/>
        </a:p>
      </dgm:t>
    </dgm:pt>
    <dgm:pt modelId="{E060D351-027B-44D2-B33E-5E23786B6B24}" type="pres">
      <dgm:prSet presAssocID="{B9283BA6-FFBB-4B8B-ADA3-04E2BA8161A6}" presName="rootComposite" presStyleCnt="0"/>
      <dgm:spPr/>
      <dgm:t>
        <a:bodyPr/>
        <a:lstStyle/>
        <a:p>
          <a:endParaRPr lang="es-ES"/>
        </a:p>
      </dgm:t>
    </dgm:pt>
    <dgm:pt modelId="{68C70124-3D30-426E-B626-B33E501216A3}" type="pres">
      <dgm:prSet presAssocID="{B9283BA6-FFBB-4B8B-ADA3-04E2BA8161A6}" presName="rootText" presStyleLbl="node3" presStyleIdx="2" presStyleCnt="11">
        <dgm:presLayoutVars>
          <dgm:chPref val="3"/>
        </dgm:presLayoutVars>
      </dgm:prSet>
      <dgm:spPr/>
      <dgm:t>
        <a:bodyPr/>
        <a:lstStyle/>
        <a:p>
          <a:endParaRPr lang="es-ES"/>
        </a:p>
      </dgm:t>
    </dgm:pt>
    <dgm:pt modelId="{8FB5DD5A-E64E-40FA-8364-E8EC30057269}" type="pres">
      <dgm:prSet presAssocID="{B9283BA6-FFBB-4B8B-ADA3-04E2BA8161A6}" presName="rootConnector" presStyleLbl="node3" presStyleIdx="2" presStyleCnt="11"/>
      <dgm:spPr/>
      <dgm:t>
        <a:bodyPr/>
        <a:lstStyle/>
        <a:p>
          <a:endParaRPr lang="es-ES"/>
        </a:p>
      </dgm:t>
    </dgm:pt>
    <dgm:pt modelId="{8DF5FE72-5E55-41A1-9266-5DF1E5F2968F}" type="pres">
      <dgm:prSet presAssocID="{B9283BA6-FFBB-4B8B-ADA3-04E2BA8161A6}" presName="hierChild4" presStyleCnt="0"/>
      <dgm:spPr/>
      <dgm:t>
        <a:bodyPr/>
        <a:lstStyle/>
        <a:p>
          <a:endParaRPr lang="es-ES"/>
        </a:p>
      </dgm:t>
    </dgm:pt>
    <dgm:pt modelId="{56374023-772A-405F-A2B2-296A2BB30130}" type="pres">
      <dgm:prSet presAssocID="{B9283BA6-FFBB-4B8B-ADA3-04E2BA8161A6}" presName="hierChild5" presStyleCnt="0"/>
      <dgm:spPr/>
      <dgm:t>
        <a:bodyPr/>
        <a:lstStyle/>
        <a:p>
          <a:endParaRPr lang="es-ES"/>
        </a:p>
      </dgm:t>
    </dgm:pt>
    <dgm:pt modelId="{B1B2D20B-2C21-4795-8730-4FC7894F1B89}" type="pres">
      <dgm:prSet presAssocID="{3681B101-ECF6-4143-9874-8477DD58778F}" presName="hierChild5" presStyleCnt="0"/>
      <dgm:spPr/>
      <dgm:t>
        <a:bodyPr/>
        <a:lstStyle/>
        <a:p>
          <a:endParaRPr lang="es-ES"/>
        </a:p>
      </dgm:t>
    </dgm:pt>
    <dgm:pt modelId="{0DF595B2-CC1E-4777-8DB2-29EDEED8A427}" type="pres">
      <dgm:prSet presAssocID="{316AE9D5-2E5F-4369-81E0-1C93FAA11AC5}" presName="Name37" presStyleLbl="parChTrans1D2" presStyleIdx="1" presStyleCnt="5"/>
      <dgm:spPr/>
      <dgm:t>
        <a:bodyPr/>
        <a:lstStyle/>
        <a:p>
          <a:endParaRPr lang="es-ES"/>
        </a:p>
      </dgm:t>
    </dgm:pt>
    <dgm:pt modelId="{1AA31799-47EC-467B-992A-8E5A29545AD2}" type="pres">
      <dgm:prSet presAssocID="{519B40A3-3B1C-44ED-8273-AC1F993C3853}" presName="hierRoot2" presStyleCnt="0">
        <dgm:presLayoutVars>
          <dgm:hierBranch val="init"/>
        </dgm:presLayoutVars>
      </dgm:prSet>
      <dgm:spPr/>
      <dgm:t>
        <a:bodyPr/>
        <a:lstStyle/>
        <a:p>
          <a:endParaRPr lang="es-ES"/>
        </a:p>
      </dgm:t>
    </dgm:pt>
    <dgm:pt modelId="{CA752E72-4792-4B7E-85B4-174927742F6A}" type="pres">
      <dgm:prSet presAssocID="{519B40A3-3B1C-44ED-8273-AC1F993C3853}" presName="rootComposite" presStyleCnt="0"/>
      <dgm:spPr/>
      <dgm:t>
        <a:bodyPr/>
        <a:lstStyle/>
        <a:p>
          <a:endParaRPr lang="es-ES"/>
        </a:p>
      </dgm:t>
    </dgm:pt>
    <dgm:pt modelId="{131BE6FC-79A0-4EEB-BCA1-544195B0F799}" type="pres">
      <dgm:prSet presAssocID="{519B40A3-3B1C-44ED-8273-AC1F993C3853}" presName="rootText" presStyleLbl="node2" presStyleIdx="1" presStyleCnt="5">
        <dgm:presLayoutVars>
          <dgm:chPref val="3"/>
        </dgm:presLayoutVars>
      </dgm:prSet>
      <dgm:spPr/>
      <dgm:t>
        <a:bodyPr/>
        <a:lstStyle/>
        <a:p>
          <a:endParaRPr lang="es-ES"/>
        </a:p>
      </dgm:t>
    </dgm:pt>
    <dgm:pt modelId="{783B4BC5-0CF1-437A-BCEF-9A8E0D4AD169}" type="pres">
      <dgm:prSet presAssocID="{519B40A3-3B1C-44ED-8273-AC1F993C3853}" presName="rootConnector" presStyleLbl="node2" presStyleIdx="1" presStyleCnt="5"/>
      <dgm:spPr/>
      <dgm:t>
        <a:bodyPr/>
        <a:lstStyle/>
        <a:p>
          <a:endParaRPr lang="es-ES"/>
        </a:p>
      </dgm:t>
    </dgm:pt>
    <dgm:pt modelId="{3983A111-7CA3-40E7-8C02-2AA06232B092}" type="pres">
      <dgm:prSet presAssocID="{519B40A3-3B1C-44ED-8273-AC1F993C3853}" presName="hierChild4" presStyleCnt="0"/>
      <dgm:spPr/>
      <dgm:t>
        <a:bodyPr/>
        <a:lstStyle/>
        <a:p>
          <a:endParaRPr lang="es-ES"/>
        </a:p>
      </dgm:t>
    </dgm:pt>
    <dgm:pt modelId="{D0EBFD33-D6C4-42CE-B6AC-04DAB32AF5E3}" type="pres">
      <dgm:prSet presAssocID="{E117FA0C-A35D-442D-9CE9-19DE360032A0}" presName="Name37" presStyleLbl="parChTrans1D3" presStyleIdx="3" presStyleCnt="11"/>
      <dgm:spPr/>
      <dgm:t>
        <a:bodyPr/>
        <a:lstStyle/>
        <a:p>
          <a:endParaRPr lang="es-ES"/>
        </a:p>
      </dgm:t>
    </dgm:pt>
    <dgm:pt modelId="{7326BE40-BB39-44AB-B534-D213D28EB7CF}" type="pres">
      <dgm:prSet presAssocID="{AAD4731B-36F7-4F64-BE96-183452AAE36D}" presName="hierRoot2" presStyleCnt="0">
        <dgm:presLayoutVars>
          <dgm:hierBranch val="init"/>
        </dgm:presLayoutVars>
      </dgm:prSet>
      <dgm:spPr/>
      <dgm:t>
        <a:bodyPr/>
        <a:lstStyle/>
        <a:p>
          <a:endParaRPr lang="es-ES"/>
        </a:p>
      </dgm:t>
    </dgm:pt>
    <dgm:pt modelId="{1773F3ED-BE5D-4A9A-A532-13CFCBDB2B16}" type="pres">
      <dgm:prSet presAssocID="{AAD4731B-36F7-4F64-BE96-183452AAE36D}" presName="rootComposite" presStyleCnt="0"/>
      <dgm:spPr/>
      <dgm:t>
        <a:bodyPr/>
        <a:lstStyle/>
        <a:p>
          <a:endParaRPr lang="es-ES"/>
        </a:p>
      </dgm:t>
    </dgm:pt>
    <dgm:pt modelId="{9D891ABE-E6C5-47AE-8659-92DFBAB19C3B}" type="pres">
      <dgm:prSet presAssocID="{AAD4731B-36F7-4F64-BE96-183452AAE36D}" presName="rootText" presStyleLbl="node3" presStyleIdx="3" presStyleCnt="11">
        <dgm:presLayoutVars>
          <dgm:chPref val="3"/>
        </dgm:presLayoutVars>
      </dgm:prSet>
      <dgm:spPr/>
      <dgm:t>
        <a:bodyPr/>
        <a:lstStyle/>
        <a:p>
          <a:endParaRPr lang="es-ES"/>
        </a:p>
      </dgm:t>
    </dgm:pt>
    <dgm:pt modelId="{8290B9F6-A2B6-446A-A5B3-8B366733C913}" type="pres">
      <dgm:prSet presAssocID="{AAD4731B-36F7-4F64-BE96-183452AAE36D}" presName="rootConnector" presStyleLbl="node3" presStyleIdx="3" presStyleCnt="11"/>
      <dgm:spPr/>
      <dgm:t>
        <a:bodyPr/>
        <a:lstStyle/>
        <a:p>
          <a:endParaRPr lang="es-ES"/>
        </a:p>
      </dgm:t>
    </dgm:pt>
    <dgm:pt modelId="{A0965BBD-92CD-442D-A768-337EDA798ACF}" type="pres">
      <dgm:prSet presAssocID="{AAD4731B-36F7-4F64-BE96-183452AAE36D}" presName="hierChild4" presStyleCnt="0"/>
      <dgm:spPr/>
      <dgm:t>
        <a:bodyPr/>
        <a:lstStyle/>
        <a:p>
          <a:endParaRPr lang="es-ES"/>
        </a:p>
      </dgm:t>
    </dgm:pt>
    <dgm:pt modelId="{8C7259F4-3A30-4FD7-80EB-8893DC005EEC}" type="pres">
      <dgm:prSet presAssocID="{AAD4731B-36F7-4F64-BE96-183452AAE36D}" presName="hierChild5" presStyleCnt="0"/>
      <dgm:spPr/>
      <dgm:t>
        <a:bodyPr/>
        <a:lstStyle/>
        <a:p>
          <a:endParaRPr lang="es-ES"/>
        </a:p>
      </dgm:t>
    </dgm:pt>
    <dgm:pt modelId="{BA54A210-D301-4195-A3B7-BFE51CFD6350}" type="pres">
      <dgm:prSet presAssocID="{C592AC7F-37D7-4B24-82D5-D9DC1E99A2AA}" presName="Name37" presStyleLbl="parChTrans1D3" presStyleIdx="4" presStyleCnt="11"/>
      <dgm:spPr/>
      <dgm:t>
        <a:bodyPr/>
        <a:lstStyle/>
        <a:p>
          <a:endParaRPr lang="es-ES"/>
        </a:p>
      </dgm:t>
    </dgm:pt>
    <dgm:pt modelId="{C80FF615-7F3C-4D65-97DC-701DF370A7C6}" type="pres">
      <dgm:prSet presAssocID="{883D78BF-A5AB-46F1-9AC3-74C777EF3DF4}" presName="hierRoot2" presStyleCnt="0">
        <dgm:presLayoutVars>
          <dgm:hierBranch val="init"/>
        </dgm:presLayoutVars>
      </dgm:prSet>
      <dgm:spPr/>
      <dgm:t>
        <a:bodyPr/>
        <a:lstStyle/>
        <a:p>
          <a:endParaRPr lang="es-ES"/>
        </a:p>
      </dgm:t>
    </dgm:pt>
    <dgm:pt modelId="{F4EC45B0-6431-4EB9-BE9A-109CC7F82719}" type="pres">
      <dgm:prSet presAssocID="{883D78BF-A5AB-46F1-9AC3-74C777EF3DF4}" presName="rootComposite" presStyleCnt="0"/>
      <dgm:spPr/>
      <dgm:t>
        <a:bodyPr/>
        <a:lstStyle/>
        <a:p>
          <a:endParaRPr lang="es-ES"/>
        </a:p>
      </dgm:t>
    </dgm:pt>
    <dgm:pt modelId="{575E4368-01E5-48AF-8056-FD66908A7B7D}" type="pres">
      <dgm:prSet presAssocID="{883D78BF-A5AB-46F1-9AC3-74C777EF3DF4}" presName="rootText" presStyleLbl="node3" presStyleIdx="4" presStyleCnt="11">
        <dgm:presLayoutVars>
          <dgm:chPref val="3"/>
        </dgm:presLayoutVars>
      </dgm:prSet>
      <dgm:spPr/>
      <dgm:t>
        <a:bodyPr/>
        <a:lstStyle/>
        <a:p>
          <a:endParaRPr lang="es-ES"/>
        </a:p>
      </dgm:t>
    </dgm:pt>
    <dgm:pt modelId="{71C58BBA-8CB8-41BF-9929-F170322E9B8B}" type="pres">
      <dgm:prSet presAssocID="{883D78BF-A5AB-46F1-9AC3-74C777EF3DF4}" presName="rootConnector" presStyleLbl="node3" presStyleIdx="4" presStyleCnt="11"/>
      <dgm:spPr/>
      <dgm:t>
        <a:bodyPr/>
        <a:lstStyle/>
        <a:p>
          <a:endParaRPr lang="es-ES"/>
        </a:p>
      </dgm:t>
    </dgm:pt>
    <dgm:pt modelId="{48073695-B87F-43F7-A81D-553EFB627432}" type="pres">
      <dgm:prSet presAssocID="{883D78BF-A5AB-46F1-9AC3-74C777EF3DF4}" presName="hierChild4" presStyleCnt="0"/>
      <dgm:spPr/>
      <dgm:t>
        <a:bodyPr/>
        <a:lstStyle/>
        <a:p>
          <a:endParaRPr lang="es-ES"/>
        </a:p>
      </dgm:t>
    </dgm:pt>
    <dgm:pt modelId="{90F6EB44-1430-4FC1-861A-BF7958A32350}" type="pres">
      <dgm:prSet presAssocID="{883D78BF-A5AB-46F1-9AC3-74C777EF3DF4}" presName="hierChild5" presStyleCnt="0"/>
      <dgm:spPr/>
      <dgm:t>
        <a:bodyPr/>
        <a:lstStyle/>
        <a:p>
          <a:endParaRPr lang="es-ES"/>
        </a:p>
      </dgm:t>
    </dgm:pt>
    <dgm:pt modelId="{00E4ACC6-9248-4A96-A063-F63CA26367EA}" type="pres">
      <dgm:prSet presAssocID="{AC838668-34AF-43B9-9CD0-E39A8A569AC8}" presName="Name37" presStyleLbl="parChTrans1D3" presStyleIdx="5" presStyleCnt="11"/>
      <dgm:spPr/>
      <dgm:t>
        <a:bodyPr/>
        <a:lstStyle/>
        <a:p>
          <a:endParaRPr lang="es-ES"/>
        </a:p>
      </dgm:t>
    </dgm:pt>
    <dgm:pt modelId="{DD682DF3-9725-40BD-B4E5-50493A196966}" type="pres">
      <dgm:prSet presAssocID="{5DD74399-3D91-47B8-9558-18B5F6274391}" presName="hierRoot2" presStyleCnt="0">
        <dgm:presLayoutVars>
          <dgm:hierBranch val="init"/>
        </dgm:presLayoutVars>
      </dgm:prSet>
      <dgm:spPr/>
      <dgm:t>
        <a:bodyPr/>
        <a:lstStyle/>
        <a:p>
          <a:endParaRPr lang="es-ES"/>
        </a:p>
      </dgm:t>
    </dgm:pt>
    <dgm:pt modelId="{04D7358F-4354-41F5-A042-AB85F01C05DD}" type="pres">
      <dgm:prSet presAssocID="{5DD74399-3D91-47B8-9558-18B5F6274391}" presName="rootComposite" presStyleCnt="0"/>
      <dgm:spPr/>
      <dgm:t>
        <a:bodyPr/>
        <a:lstStyle/>
        <a:p>
          <a:endParaRPr lang="es-ES"/>
        </a:p>
      </dgm:t>
    </dgm:pt>
    <dgm:pt modelId="{DA5AED7C-F6DF-4C8A-A1AF-D5DC19FEB8B8}" type="pres">
      <dgm:prSet presAssocID="{5DD74399-3D91-47B8-9558-18B5F6274391}" presName="rootText" presStyleLbl="node3" presStyleIdx="5" presStyleCnt="11">
        <dgm:presLayoutVars>
          <dgm:chPref val="3"/>
        </dgm:presLayoutVars>
      </dgm:prSet>
      <dgm:spPr/>
      <dgm:t>
        <a:bodyPr/>
        <a:lstStyle/>
        <a:p>
          <a:endParaRPr lang="es-ES"/>
        </a:p>
      </dgm:t>
    </dgm:pt>
    <dgm:pt modelId="{60E977BE-84CC-4BA2-A99B-5A138FFB229D}" type="pres">
      <dgm:prSet presAssocID="{5DD74399-3D91-47B8-9558-18B5F6274391}" presName="rootConnector" presStyleLbl="node3" presStyleIdx="5" presStyleCnt="11"/>
      <dgm:spPr/>
      <dgm:t>
        <a:bodyPr/>
        <a:lstStyle/>
        <a:p>
          <a:endParaRPr lang="es-ES"/>
        </a:p>
      </dgm:t>
    </dgm:pt>
    <dgm:pt modelId="{F2D93F61-01B6-4F96-98B1-4CDE10E41ABA}" type="pres">
      <dgm:prSet presAssocID="{5DD74399-3D91-47B8-9558-18B5F6274391}" presName="hierChild4" presStyleCnt="0"/>
      <dgm:spPr/>
      <dgm:t>
        <a:bodyPr/>
        <a:lstStyle/>
        <a:p>
          <a:endParaRPr lang="es-ES"/>
        </a:p>
      </dgm:t>
    </dgm:pt>
    <dgm:pt modelId="{945EDE8A-DAF8-4DF3-8116-99597876B26D}" type="pres">
      <dgm:prSet presAssocID="{5DD74399-3D91-47B8-9558-18B5F6274391}" presName="hierChild5" presStyleCnt="0"/>
      <dgm:spPr/>
      <dgm:t>
        <a:bodyPr/>
        <a:lstStyle/>
        <a:p>
          <a:endParaRPr lang="es-ES"/>
        </a:p>
      </dgm:t>
    </dgm:pt>
    <dgm:pt modelId="{EEBFF91C-A106-477C-AB33-CAECF0373EE3}" type="pres">
      <dgm:prSet presAssocID="{519B40A3-3B1C-44ED-8273-AC1F993C3853}" presName="hierChild5" presStyleCnt="0"/>
      <dgm:spPr/>
      <dgm:t>
        <a:bodyPr/>
        <a:lstStyle/>
        <a:p>
          <a:endParaRPr lang="es-ES"/>
        </a:p>
      </dgm:t>
    </dgm:pt>
    <dgm:pt modelId="{134E5627-37DF-46E6-A729-FB8D000A2984}" type="pres">
      <dgm:prSet presAssocID="{AFF585DA-91A4-4732-9D68-56935CFB26DD}" presName="Name37" presStyleLbl="parChTrans1D2" presStyleIdx="2" presStyleCnt="5"/>
      <dgm:spPr/>
      <dgm:t>
        <a:bodyPr/>
        <a:lstStyle/>
        <a:p>
          <a:endParaRPr lang="es-ES"/>
        </a:p>
      </dgm:t>
    </dgm:pt>
    <dgm:pt modelId="{6D8E36B6-9728-428A-B216-8FE169F2A6C8}" type="pres">
      <dgm:prSet presAssocID="{58C8EA40-72D0-41D4-8E5F-6A6DCF06BAB7}" presName="hierRoot2" presStyleCnt="0">
        <dgm:presLayoutVars>
          <dgm:hierBranch val="init"/>
        </dgm:presLayoutVars>
      </dgm:prSet>
      <dgm:spPr/>
      <dgm:t>
        <a:bodyPr/>
        <a:lstStyle/>
        <a:p>
          <a:endParaRPr lang="es-ES"/>
        </a:p>
      </dgm:t>
    </dgm:pt>
    <dgm:pt modelId="{B2999B0E-F705-4146-A58A-89AB65ABC47B}" type="pres">
      <dgm:prSet presAssocID="{58C8EA40-72D0-41D4-8E5F-6A6DCF06BAB7}" presName="rootComposite" presStyleCnt="0"/>
      <dgm:spPr/>
      <dgm:t>
        <a:bodyPr/>
        <a:lstStyle/>
        <a:p>
          <a:endParaRPr lang="es-ES"/>
        </a:p>
      </dgm:t>
    </dgm:pt>
    <dgm:pt modelId="{8C9F86B7-A957-49DE-8B45-0EAC7841137D}" type="pres">
      <dgm:prSet presAssocID="{58C8EA40-72D0-41D4-8E5F-6A6DCF06BAB7}" presName="rootText" presStyleLbl="node2" presStyleIdx="2" presStyleCnt="5">
        <dgm:presLayoutVars>
          <dgm:chPref val="3"/>
        </dgm:presLayoutVars>
      </dgm:prSet>
      <dgm:spPr/>
      <dgm:t>
        <a:bodyPr/>
        <a:lstStyle/>
        <a:p>
          <a:endParaRPr lang="es-ES"/>
        </a:p>
      </dgm:t>
    </dgm:pt>
    <dgm:pt modelId="{EB701657-A603-4029-9749-E4013A7873F2}" type="pres">
      <dgm:prSet presAssocID="{58C8EA40-72D0-41D4-8E5F-6A6DCF06BAB7}" presName="rootConnector" presStyleLbl="node2" presStyleIdx="2" presStyleCnt="5"/>
      <dgm:spPr/>
      <dgm:t>
        <a:bodyPr/>
        <a:lstStyle/>
        <a:p>
          <a:endParaRPr lang="es-ES"/>
        </a:p>
      </dgm:t>
    </dgm:pt>
    <dgm:pt modelId="{50D60DBC-BBCB-4747-85A5-321ACE61377B}" type="pres">
      <dgm:prSet presAssocID="{58C8EA40-72D0-41D4-8E5F-6A6DCF06BAB7}" presName="hierChild4" presStyleCnt="0"/>
      <dgm:spPr/>
      <dgm:t>
        <a:bodyPr/>
        <a:lstStyle/>
        <a:p>
          <a:endParaRPr lang="es-ES"/>
        </a:p>
      </dgm:t>
    </dgm:pt>
    <dgm:pt modelId="{F6F5CA73-8E3C-4C4A-8842-EB926D0498E9}" type="pres">
      <dgm:prSet presAssocID="{D836A7C5-61FD-46E8-98E3-3E7F565120C2}" presName="Name37" presStyleLbl="parChTrans1D3" presStyleIdx="6" presStyleCnt="11"/>
      <dgm:spPr/>
      <dgm:t>
        <a:bodyPr/>
        <a:lstStyle/>
        <a:p>
          <a:endParaRPr lang="es-ES"/>
        </a:p>
      </dgm:t>
    </dgm:pt>
    <dgm:pt modelId="{843C18FF-E3C1-4BA0-AA2B-B6854BE0534F}" type="pres">
      <dgm:prSet presAssocID="{A89DB4CB-F3F7-41BE-BAC8-DB5E9D3ED67B}" presName="hierRoot2" presStyleCnt="0">
        <dgm:presLayoutVars>
          <dgm:hierBranch val="init"/>
        </dgm:presLayoutVars>
      </dgm:prSet>
      <dgm:spPr/>
      <dgm:t>
        <a:bodyPr/>
        <a:lstStyle/>
        <a:p>
          <a:endParaRPr lang="es-ES"/>
        </a:p>
      </dgm:t>
    </dgm:pt>
    <dgm:pt modelId="{7718E493-F211-454C-8DA9-4078735F2D40}" type="pres">
      <dgm:prSet presAssocID="{A89DB4CB-F3F7-41BE-BAC8-DB5E9D3ED67B}" presName="rootComposite" presStyleCnt="0"/>
      <dgm:spPr/>
      <dgm:t>
        <a:bodyPr/>
        <a:lstStyle/>
        <a:p>
          <a:endParaRPr lang="es-ES"/>
        </a:p>
      </dgm:t>
    </dgm:pt>
    <dgm:pt modelId="{097F17F3-D067-431A-982E-A72FD21A8919}" type="pres">
      <dgm:prSet presAssocID="{A89DB4CB-F3F7-41BE-BAC8-DB5E9D3ED67B}" presName="rootText" presStyleLbl="node3" presStyleIdx="6" presStyleCnt="11">
        <dgm:presLayoutVars>
          <dgm:chPref val="3"/>
        </dgm:presLayoutVars>
      </dgm:prSet>
      <dgm:spPr/>
      <dgm:t>
        <a:bodyPr/>
        <a:lstStyle/>
        <a:p>
          <a:endParaRPr lang="es-ES"/>
        </a:p>
      </dgm:t>
    </dgm:pt>
    <dgm:pt modelId="{D60425EF-CE2E-4743-8796-F99320FAF487}" type="pres">
      <dgm:prSet presAssocID="{A89DB4CB-F3F7-41BE-BAC8-DB5E9D3ED67B}" presName="rootConnector" presStyleLbl="node3" presStyleIdx="6" presStyleCnt="11"/>
      <dgm:spPr/>
      <dgm:t>
        <a:bodyPr/>
        <a:lstStyle/>
        <a:p>
          <a:endParaRPr lang="es-ES"/>
        </a:p>
      </dgm:t>
    </dgm:pt>
    <dgm:pt modelId="{C720DDD0-7FAE-4F94-BE61-2A853769A55F}" type="pres">
      <dgm:prSet presAssocID="{A89DB4CB-F3F7-41BE-BAC8-DB5E9D3ED67B}" presName="hierChild4" presStyleCnt="0"/>
      <dgm:spPr/>
      <dgm:t>
        <a:bodyPr/>
        <a:lstStyle/>
        <a:p>
          <a:endParaRPr lang="es-ES"/>
        </a:p>
      </dgm:t>
    </dgm:pt>
    <dgm:pt modelId="{1CC05DB0-A50E-40D3-AC36-2661E5DC2AA1}" type="pres">
      <dgm:prSet presAssocID="{A89DB4CB-F3F7-41BE-BAC8-DB5E9D3ED67B}" presName="hierChild5" presStyleCnt="0"/>
      <dgm:spPr/>
      <dgm:t>
        <a:bodyPr/>
        <a:lstStyle/>
        <a:p>
          <a:endParaRPr lang="es-ES"/>
        </a:p>
      </dgm:t>
    </dgm:pt>
    <dgm:pt modelId="{059A3920-0958-4D92-9728-95504C145555}" type="pres">
      <dgm:prSet presAssocID="{EE581B66-2AC0-4DBF-A897-03AA1D18D9A4}" presName="Name37" presStyleLbl="parChTrans1D3" presStyleIdx="7" presStyleCnt="11"/>
      <dgm:spPr/>
      <dgm:t>
        <a:bodyPr/>
        <a:lstStyle/>
        <a:p>
          <a:endParaRPr lang="es-ES"/>
        </a:p>
      </dgm:t>
    </dgm:pt>
    <dgm:pt modelId="{1D9CA51A-324C-4332-B75B-E8755DE66EDF}" type="pres">
      <dgm:prSet presAssocID="{A2A17672-4C1C-49CB-8F21-1540EEED464D}" presName="hierRoot2" presStyleCnt="0">
        <dgm:presLayoutVars>
          <dgm:hierBranch val="init"/>
        </dgm:presLayoutVars>
      </dgm:prSet>
      <dgm:spPr/>
      <dgm:t>
        <a:bodyPr/>
        <a:lstStyle/>
        <a:p>
          <a:endParaRPr lang="es-ES"/>
        </a:p>
      </dgm:t>
    </dgm:pt>
    <dgm:pt modelId="{BB47972A-7852-4610-955D-2C219E331AD0}" type="pres">
      <dgm:prSet presAssocID="{A2A17672-4C1C-49CB-8F21-1540EEED464D}" presName="rootComposite" presStyleCnt="0"/>
      <dgm:spPr/>
      <dgm:t>
        <a:bodyPr/>
        <a:lstStyle/>
        <a:p>
          <a:endParaRPr lang="es-ES"/>
        </a:p>
      </dgm:t>
    </dgm:pt>
    <dgm:pt modelId="{946BDBB6-976D-4592-AECD-5764813B2727}" type="pres">
      <dgm:prSet presAssocID="{A2A17672-4C1C-49CB-8F21-1540EEED464D}" presName="rootText" presStyleLbl="node3" presStyleIdx="7" presStyleCnt="11">
        <dgm:presLayoutVars>
          <dgm:chPref val="3"/>
        </dgm:presLayoutVars>
      </dgm:prSet>
      <dgm:spPr/>
      <dgm:t>
        <a:bodyPr/>
        <a:lstStyle/>
        <a:p>
          <a:endParaRPr lang="es-ES"/>
        </a:p>
      </dgm:t>
    </dgm:pt>
    <dgm:pt modelId="{87683899-729C-4112-972E-42B989EFA790}" type="pres">
      <dgm:prSet presAssocID="{A2A17672-4C1C-49CB-8F21-1540EEED464D}" presName="rootConnector" presStyleLbl="node3" presStyleIdx="7" presStyleCnt="11"/>
      <dgm:spPr/>
      <dgm:t>
        <a:bodyPr/>
        <a:lstStyle/>
        <a:p>
          <a:endParaRPr lang="es-ES"/>
        </a:p>
      </dgm:t>
    </dgm:pt>
    <dgm:pt modelId="{42CFA955-63B0-462F-9664-BC83F5292391}" type="pres">
      <dgm:prSet presAssocID="{A2A17672-4C1C-49CB-8F21-1540EEED464D}" presName="hierChild4" presStyleCnt="0"/>
      <dgm:spPr/>
      <dgm:t>
        <a:bodyPr/>
        <a:lstStyle/>
        <a:p>
          <a:endParaRPr lang="es-ES"/>
        </a:p>
      </dgm:t>
    </dgm:pt>
    <dgm:pt modelId="{16DD7726-A120-4A3F-9248-392F64F0D2B9}" type="pres">
      <dgm:prSet presAssocID="{A2A17672-4C1C-49CB-8F21-1540EEED464D}" presName="hierChild5" presStyleCnt="0"/>
      <dgm:spPr/>
      <dgm:t>
        <a:bodyPr/>
        <a:lstStyle/>
        <a:p>
          <a:endParaRPr lang="es-ES"/>
        </a:p>
      </dgm:t>
    </dgm:pt>
    <dgm:pt modelId="{8284CD4E-662A-48D8-9A40-D0107FFDF219}" type="pres">
      <dgm:prSet presAssocID="{58C8EA40-72D0-41D4-8E5F-6A6DCF06BAB7}" presName="hierChild5" presStyleCnt="0"/>
      <dgm:spPr/>
      <dgm:t>
        <a:bodyPr/>
        <a:lstStyle/>
        <a:p>
          <a:endParaRPr lang="es-ES"/>
        </a:p>
      </dgm:t>
    </dgm:pt>
    <dgm:pt modelId="{EA7BE978-7D92-4528-8BA8-F38D61621319}" type="pres">
      <dgm:prSet presAssocID="{D31548FD-2D50-461C-A491-D566AC6D0156}" presName="Name37" presStyleLbl="parChTrans1D2" presStyleIdx="3" presStyleCnt="5"/>
      <dgm:spPr/>
      <dgm:t>
        <a:bodyPr/>
        <a:lstStyle/>
        <a:p>
          <a:endParaRPr lang="es-ES"/>
        </a:p>
      </dgm:t>
    </dgm:pt>
    <dgm:pt modelId="{E8514FCD-AE48-46F4-A3F8-7E64755DBC50}" type="pres">
      <dgm:prSet presAssocID="{094481EE-34BA-452A-9C5E-0EF5A0EDDE39}" presName="hierRoot2" presStyleCnt="0">
        <dgm:presLayoutVars>
          <dgm:hierBranch val="init"/>
        </dgm:presLayoutVars>
      </dgm:prSet>
      <dgm:spPr/>
      <dgm:t>
        <a:bodyPr/>
        <a:lstStyle/>
        <a:p>
          <a:endParaRPr lang="es-ES"/>
        </a:p>
      </dgm:t>
    </dgm:pt>
    <dgm:pt modelId="{E06A0A5C-988E-43CD-86BC-BEA08259BA05}" type="pres">
      <dgm:prSet presAssocID="{094481EE-34BA-452A-9C5E-0EF5A0EDDE39}" presName="rootComposite" presStyleCnt="0"/>
      <dgm:spPr/>
      <dgm:t>
        <a:bodyPr/>
        <a:lstStyle/>
        <a:p>
          <a:endParaRPr lang="es-ES"/>
        </a:p>
      </dgm:t>
    </dgm:pt>
    <dgm:pt modelId="{C3BA3444-6CDC-4C1A-ADD4-522F0A1FC93B}" type="pres">
      <dgm:prSet presAssocID="{094481EE-34BA-452A-9C5E-0EF5A0EDDE39}" presName="rootText" presStyleLbl="node2" presStyleIdx="3" presStyleCnt="5">
        <dgm:presLayoutVars>
          <dgm:chPref val="3"/>
        </dgm:presLayoutVars>
      </dgm:prSet>
      <dgm:spPr/>
      <dgm:t>
        <a:bodyPr/>
        <a:lstStyle/>
        <a:p>
          <a:endParaRPr lang="es-ES"/>
        </a:p>
      </dgm:t>
    </dgm:pt>
    <dgm:pt modelId="{43D4E6D8-893E-4E09-BE2B-232E3148A937}" type="pres">
      <dgm:prSet presAssocID="{094481EE-34BA-452A-9C5E-0EF5A0EDDE39}" presName="rootConnector" presStyleLbl="node2" presStyleIdx="3" presStyleCnt="5"/>
      <dgm:spPr/>
      <dgm:t>
        <a:bodyPr/>
        <a:lstStyle/>
        <a:p>
          <a:endParaRPr lang="es-ES"/>
        </a:p>
      </dgm:t>
    </dgm:pt>
    <dgm:pt modelId="{49DD967B-BE9F-4463-9379-1779500C9652}" type="pres">
      <dgm:prSet presAssocID="{094481EE-34BA-452A-9C5E-0EF5A0EDDE39}" presName="hierChild4" presStyleCnt="0"/>
      <dgm:spPr/>
      <dgm:t>
        <a:bodyPr/>
        <a:lstStyle/>
        <a:p>
          <a:endParaRPr lang="es-ES"/>
        </a:p>
      </dgm:t>
    </dgm:pt>
    <dgm:pt modelId="{52BF4744-CF68-4C72-9BFD-D32D6567803D}" type="pres">
      <dgm:prSet presAssocID="{F8223D18-0FB2-4719-8934-A437913B0AFE}" presName="Name37" presStyleLbl="parChTrans1D3" presStyleIdx="8" presStyleCnt="11"/>
      <dgm:spPr/>
      <dgm:t>
        <a:bodyPr/>
        <a:lstStyle/>
        <a:p>
          <a:endParaRPr lang="es-ES"/>
        </a:p>
      </dgm:t>
    </dgm:pt>
    <dgm:pt modelId="{CBC29845-BD3A-417B-97F9-30CF160C292A}" type="pres">
      <dgm:prSet presAssocID="{CED11B71-010B-43A1-807F-B2E37068E798}" presName="hierRoot2" presStyleCnt="0">
        <dgm:presLayoutVars>
          <dgm:hierBranch val="init"/>
        </dgm:presLayoutVars>
      </dgm:prSet>
      <dgm:spPr/>
      <dgm:t>
        <a:bodyPr/>
        <a:lstStyle/>
        <a:p>
          <a:endParaRPr lang="es-ES"/>
        </a:p>
      </dgm:t>
    </dgm:pt>
    <dgm:pt modelId="{332B5BC6-29BC-4F68-92C6-C269C8D4BDC1}" type="pres">
      <dgm:prSet presAssocID="{CED11B71-010B-43A1-807F-B2E37068E798}" presName="rootComposite" presStyleCnt="0"/>
      <dgm:spPr/>
      <dgm:t>
        <a:bodyPr/>
        <a:lstStyle/>
        <a:p>
          <a:endParaRPr lang="es-ES"/>
        </a:p>
      </dgm:t>
    </dgm:pt>
    <dgm:pt modelId="{C56715E1-9A84-4831-AD60-CC929B65022F}" type="pres">
      <dgm:prSet presAssocID="{CED11B71-010B-43A1-807F-B2E37068E798}" presName="rootText" presStyleLbl="node3" presStyleIdx="8" presStyleCnt="11">
        <dgm:presLayoutVars>
          <dgm:chPref val="3"/>
        </dgm:presLayoutVars>
      </dgm:prSet>
      <dgm:spPr/>
      <dgm:t>
        <a:bodyPr/>
        <a:lstStyle/>
        <a:p>
          <a:endParaRPr lang="es-ES"/>
        </a:p>
      </dgm:t>
    </dgm:pt>
    <dgm:pt modelId="{AC868C93-A568-4FDE-B2D7-83CAF067A947}" type="pres">
      <dgm:prSet presAssocID="{CED11B71-010B-43A1-807F-B2E37068E798}" presName="rootConnector" presStyleLbl="node3" presStyleIdx="8" presStyleCnt="11"/>
      <dgm:spPr/>
      <dgm:t>
        <a:bodyPr/>
        <a:lstStyle/>
        <a:p>
          <a:endParaRPr lang="es-ES"/>
        </a:p>
      </dgm:t>
    </dgm:pt>
    <dgm:pt modelId="{0F451212-5CDA-44DC-812D-9D2ABFBBE985}" type="pres">
      <dgm:prSet presAssocID="{CED11B71-010B-43A1-807F-B2E37068E798}" presName="hierChild4" presStyleCnt="0"/>
      <dgm:spPr/>
      <dgm:t>
        <a:bodyPr/>
        <a:lstStyle/>
        <a:p>
          <a:endParaRPr lang="es-ES"/>
        </a:p>
      </dgm:t>
    </dgm:pt>
    <dgm:pt modelId="{9D1D2B9C-A545-4561-AA66-15BDD20EF93F}" type="pres">
      <dgm:prSet presAssocID="{CED11B71-010B-43A1-807F-B2E37068E798}" presName="hierChild5" presStyleCnt="0"/>
      <dgm:spPr/>
      <dgm:t>
        <a:bodyPr/>
        <a:lstStyle/>
        <a:p>
          <a:endParaRPr lang="es-ES"/>
        </a:p>
      </dgm:t>
    </dgm:pt>
    <dgm:pt modelId="{202B7914-90FC-4781-941F-8762A48A5F0E}" type="pres">
      <dgm:prSet presAssocID="{094481EE-34BA-452A-9C5E-0EF5A0EDDE39}" presName="hierChild5" presStyleCnt="0"/>
      <dgm:spPr/>
      <dgm:t>
        <a:bodyPr/>
        <a:lstStyle/>
        <a:p>
          <a:endParaRPr lang="es-ES"/>
        </a:p>
      </dgm:t>
    </dgm:pt>
    <dgm:pt modelId="{E41AFE23-DD10-43DB-B4EE-AB25D8E121A9}" type="pres">
      <dgm:prSet presAssocID="{DFC51EC6-01DA-437C-8D30-AC865A424282}" presName="Name37" presStyleLbl="parChTrans1D2" presStyleIdx="4" presStyleCnt="5"/>
      <dgm:spPr/>
      <dgm:t>
        <a:bodyPr/>
        <a:lstStyle/>
        <a:p>
          <a:endParaRPr lang="es-ES"/>
        </a:p>
      </dgm:t>
    </dgm:pt>
    <dgm:pt modelId="{15D13925-ADC6-447A-A1B3-2B60B80FDC75}" type="pres">
      <dgm:prSet presAssocID="{C7ACB285-EA8C-4D4F-A499-8F03F130A920}" presName="hierRoot2" presStyleCnt="0">
        <dgm:presLayoutVars>
          <dgm:hierBranch val="init"/>
        </dgm:presLayoutVars>
      </dgm:prSet>
      <dgm:spPr/>
      <dgm:t>
        <a:bodyPr/>
        <a:lstStyle/>
        <a:p>
          <a:endParaRPr lang="es-ES"/>
        </a:p>
      </dgm:t>
    </dgm:pt>
    <dgm:pt modelId="{8D259200-50A4-4671-83A5-BFD1C7A6C75A}" type="pres">
      <dgm:prSet presAssocID="{C7ACB285-EA8C-4D4F-A499-8F03F130A920}" presName="rootComposite" presStyleCnt="0"/>
      <dgm:spPr/>
      <dgm:t>
        <a:bodyPr/>
        <a:lstStyle/>
        <a:p>
          <a:endParaRPr lang="es-ES"/>
        </a:p>
      </dgm:t>
    </dgm:pt>
    <dgm:pt modelId="{56BF3358-BD65-48E3-8CD4-F3FC3F28C96D}" type="pres">
      <dgm:prSet presAssocID="{C7ACB285-EA8C-4D4F-A499-8F03F130A920}" presName="rootText" presStyleLbl="node2" presStyleIdx="4" presStyleCnt="5">
        <dgm:presLayoutVars>
          <dgm:chPref val="3"/>
        </dgm:presLayoutVars>
      </dgm:prSet>
      <dgm:spPr/>
      <dgm:t>
        <a:bodyPr/>
        <a:lstStyle/>
        <a:p>
          <a:endParaRPr lang="es-ES"/>
        </a:p>
      </dgm:t>
    </dgm:pt>
    <dgm:pt modelId="{0FD09F5F-2958-474B-BB0B-8A31F0B6DDE9}" type="pres">
      <dgm:prSet presAssocID="{C7ACB285-EA8C-4D4F-A499-8F03F130A920}" presName="rootConnector" presStyleLbl="node2" presStyleIdx="4" presStyleCnt="5"/>
      <dgm:spPr/>
      <dgm:t>
        <a:bodyPr/>
        <a:lstStyle/>
        <a:p>
          <a:endParaRPr lang="es-ES"/>
        </a:p>
      </dgm:t>
    </dgm:pt>
    <dgm:pt modelId="{6EAA9F26-472F-47EE-A807-AB29DF80C344}" type="pres">
      <dgm:prSet presAssocID="{C7ACB285-EA8C-4D4F-A499-8F03F130A920}" presName="hierChild4" presStyleCnt="0"/>
      <dgm:spPr/>
      <dgm:t>
        <a:bodyPr/>
        <a:lstStyle/>
        <a:p>
          <a:endParaRPr lang="es-ES"/>
        </a:p>
      </dgm:t>
    </dgm:pt>
    <dgm:pt modelId="{97081D30-27C8-47A6-97C2-B5E4F1BA6A98}" type="pres">
      <dgm:prSet presAssocID="{B85884FC-6043-4833-8C7C-38C1E921C38A}" presName="Name37" presStyleLbl="parChTrans1D3" presStyleIdx="9" presStyleCnt="11"/>
      <dgm:spPr/>
      <dgm:t>
        <a:bodyPr/>
        <a:lstStyle/>
        <a:p>
          <a:endParaRPr lang="es-ES"/>
        </a:p>
      </dgm:t>
    </dgm:pt>
    <dgm:pt modelId="{74F221E7-C1D4-4748-96F1-4C5512F172B1}" type="pres">
      <dgm:prSet presAssocID="{80E211E1-CD07-4973-A925-53423B9BCE63}" presName="hierRoot2" presStyleCnt="0">
        <dgm:presLayoutVars>
          <dgm:hierBranch val="init"/>
        </dgm:presLayoutVars>
      </dgm:prSet>
      <dgm:spPr/>
      <dgm:t>
        <a:bodyPr/>
        <a:lstStyle/>
        <a:p>
          <a:endParaRPr lang="es-ES"/>
        </a:p>
      </dgm:t>
    </dgm:pt>
    <dgm:pt modelId="{D15721D7-D1F7-47F5-88CA-67678FB213D2}" type="pres">
      <dgm:prSet presAssocID="{80E211E1-CD07-4973-A925-53423B9BCE63}" presName="rootComposite" presStyleCnt="0"/>
      <dgm:spPr/>
      <dgm:t>
        <a:bodyPr/>
        <a:lstStyle/>
        <a:p>
          <a:endParaRPr lang="es-ES"/>
        </a:p>
      </dgm:t>
    </dgm:pt>
    <dgm:pt modelId="{6520CC2E-4E6C-4BFD-AAA3-5CCF630BF9DF}" type="pres">
      <dgm:prSet presAssocID="{80E211E1-CD07-4973-A925-53423B9BCE63}" presName="rootText" presStyleLbl="node3" presStyleIdx="9" presStyleCnt="11">
        <dgm:presLayoutVars>
          <dgm:chPref val="3"/>
        </dgm:presLayoutVars>
      </dgm:prSet>
      <dgm:spPr/>
      <dgm:t>
        <a:bodyPr/>
        <a:lstStyle/>
        <a:p>
          <a:endParaRPr lang="es-ES"/>
        </a:p>
      </dgm:t>
    </dgm:pt>
    <dgm:pt modelId="{F8767B48-DFC2-4506-B025-E7A674A0AB84}" type="pres">
      <dgm:prSet presAssocID="{80E211E1-CD07-4973-A925-53423B9BCE63}" presName="rootConnector" presStyleLbl="node3" presStyleIdx="9" presStyleCnt="11"/>
      <dgm:spPr/>
      <dgm:t>
        <a:bodyPr/>
        <a:lstStyle/>
        <a:p>
          <a:endParaRPr lang="es-ES"/>
        </a:p>
      </dgm:t>
    </dgm:pt>
    <dgm:pt modelId="{FD7B734C-639C-4BB7-9269-334FB24CE0E2}" type="pres">
      <dgm:prSet presAssocID="{80E211E1-CD07-4973-A925-53423B9BCE63}" presName="hierChild4" presStyleCnt="0"/>
      <dgm:spPr/>
      <dgm:t>
        <a:bodyPr/>
        <a:lstStyle/>
        <a:p>
          <a:endParaRPr lang="es-ES"/>
        </a:p>
      </dgm:t>
    </dgm:pt>
    <dgm:pt modelId="{69C9C1AE-0DC7-4687-9877-4E1A5E59A666}" type="pres">
      <dgm:prSet presAssocID="{80E211E1-CD07-4973-A925-53423B9BCE63}" presName="hierChild5" presStyleCnt="0"/>
      <dgm:spPr/>
      <dgm:t>
        <a:bodyPr/>
        <a:lstStyle/>
        <a:p>
          <a:endParaRPr lang="es-ES"/>
        </a:p>
      </dgm:t>
    </dgm:pt>
    <dgm:pt modelId="{182796F0-2E98-4395-A7F2-3A10EA7410A1}" type="pres">
      <dgm:prSet presAssocID="{2B007BF1-579E-4320-92E9-34D4B2A8C768}" presName="Name37" presStyleLbl="parChTrans1D3" presStyleIdx="10" presStyleCnt="11"/>
      <dgm:spPr/>
      <dgm:t>
        <a:bodyPr/>
        <a:lstStyle/>
        <a:p>
          <a:endParaRPr lang="es-ES"/>
        </a:p>
      </dgm:t>
    </dgm:pt>
    <dgm:pt modelId="{B0601473-CF55-4B46-BA3C-27159FFE6808}" type="pres">
      <dgm:prSet presAssocID="{4393CF9A-8E87-4387-A938-26059269364A}" presName="hierRoot2" presStyleCnt="0">
        <dgm:presLayoutVars>
          <dgm:hierBranch val="init"/>
        </dgm:presLayoutVars>
      </dgm:prSet>
      <dgm:spPr/>
      <dgm:t>
        <a:bodyPr/>
        <a:lstStyle/>
        <a:p>
          <a:endParaRPr lang="es-ES"/>
        </a:p>
      </dgm:t>
    </dgm:pt>
    <dgm:pt modelId="{CFCA994A-1D84-4045-977C-03F204B0DE73}" type="pres">
      <dgm:prSet presAssocID="{4393CF9A-8E87-4387-A938-26059269364A}" presName="rootComposite" presStyleCnt="0"/>
      <dgm:spPr/>
      <dgm:t>
        <a:bodyPr/>
        <a:lstStyle/>
        <a:p>
          <a:endParaRPr lang="es-ES"/>
        </a:p>
      </dgm:t>
    </dgm:pt>
    <dgm:pt modelId="{26FC79B2-72FE-4393-8287-75ECA3F00A1B}" type="pres">
      <dgm:prSet presAssocID="{4393CF9A-8E87-4387-A938-26059269364A}" presName="rootText" presStyleLbl="node3" presStyleIdx="10" presStyleCnt="11">
        <dgm:presLayoutVars>
          <dgm:chPref val="3"/>
        </dgm:presLayoutVars>
      </dgm:prSet>
      <dgm:spPr/>
      <dgm:t>
        <a:bodyPr/>
        <a:lstStyle/>
        <a:p>
          <a:endParaRPr lang="es-ES"/>
        </a:p>
      </dgm:t>
    </dgm:pt>
    <dgm:pt modelId="{9165DF15-D0D6-4DCC-9C32-778912D3AD0B}" type="pres">
      <dgm:prSet presAssocID="{4393CF9A-8E87-4387-A938-26059269364A}" presName="rootConnector" presStyleLbl="node3" presStyleIdx="10" presStyleCnt="11"/>
      <dgm:spPr/>
      <dgm:t>
        <a:bodyPr/>
        <a:lstStyle/>
        <a:p>
          <a:endParaRPr lang="es-ES"/>
        </a:p>
      </dgm:t>
    </dgm:pt>
    <dgm:pt modelId="{DB19C077-03B1-4193-B048-60791C4A698B}" type="pres">
      <dgm:prSet presAssocID="{4393CF9A-8E87-4387-A938-26059269364A}" presName="hierChild4" presStyleCnt="0"/>
      <dgm:spPr/>
      <dgm:t>
        <a:bodyPr/>
        <a:lstStyle/>
        <a:p>
          <a:endParaRPr lang="es-ES"/>
        </a:p>
      </dgm:t>
    </dgm:pt>
    <dgm:pt modelId="{DA57A860-4886-47E1-979F-594B3EECA6E2}" type="pres">
      <dgm:prSet presAssocID="{4393CF9A-8E87-4387-A938-26059269364A}" presName="hierChild5" presStyleCnt="0"/>
      <dgm:spPr/>
      <dgm:t>
        <a:bodyPr/>
        <a:lstStyle/>
        <a:p>
          <a:endParaRPr lang="es-ES"/>
        </a:p>
      </dgm:t>
    </dgm:pt>
    <dgm:pt modelId="{60923B69-A1D2-413F-9F8E-70AD433B4B76}" type="pres">
      <dgm:prSet presAssocID="{C7ACB285-EA8C-4D4F-A499-8F03F130A920}" presName="hierChild5" presStyleCnt="0"/>
      <dgm:spPr/>
      <dgm:t>
        <a:bodyPr/>
        <a:lstStyle/>
        <a:p>
          <a:endParaRPr lang="es-ES"/>
        </a:p>
      </dgm:t>
    </dgm:pt>
    <dgm:pt modelId="{C1E856C5-F9E8-4B8B-B00B-5EFDD69F2710}" type="pres">
      <dgm:prSet presAssocID="{2D73C6B9-A526-449B-B985-DCCD18530DF2}" presName="hierChild3" presStyleCnt="0"/>
      <dgm:spPr/>
      <dgm:t>
        <a:bodyPr/>
        <a:lstStyle/>
        <a:p>
          <a:endParaRPr lang="es-ES"/>
        </a:p>
      </dgm:t>
    </dgm:pt>
  </dgm:ptLst>
  <dgm:cxnLst>
    <dgm:cxn modelId="{52CF596B-99B5-4B3E-AE91-A7493F3A4E3C}" type="presOf" srcId="{A0871175-7567-4D7F-8949-21481576A31C}" destId="{4ED43D9E-124E-46CC-A930-BA0FF06DBC27}" srcOrd="0" destOrd="0" presId="urn:microsoft.com/office/officeart/2005/8/layout/orgChart1"/>
    <dgm:cxn modelId="{0A5DC44C-E8A5-42D7-AE01-B14C6D842A80}" type="presOf" srcId="{5DD74399-3D91-47B8-9558-18B5F6274391}" destId="{60E977BE-84CC-4BA2-A99B-5A138FFB229D}" srcOrd="1" destOrd="0" presId="urn:microsoft.com/office/officeart/2005/8/layout/orgChart1"/>
    <dgm:cxn modelId="{6F1C03D0-D27B-4ED6-9633-133BBBDA8F56}" type="presOf" srcId="{80E211E1-CD07-4973-A925-53423B9BCE63}" destId="{F8767B48-DFC2-4506-B025-E7A674A0AB84}" srcOrd="1" destOrd="0" presId="urn:microsoft.com/office/officeart/2005/8/layout/orgChart1"/>
    <dgm:cxn modelId="{41C44075-7D22-4885-A793-5D4F12250691}" srcId="{A0871175-7567-4D7F-8949-21481576A31C}" destId="{2D73C6B9-A526-449B-B985-DCCD18530DF2}" srcOrd="0" destOrd="0" parTransId="{59ADDAB1-63E1-461F-86E8-2E419070A973}" sibTransId="{07854510-D3EB-40F8-81C9-BA2C82D0F83B}"/>
    <dgm:cxn modelId="{D7F94970-65C9-4E55-92DD-94CEA75FE6B9}" type="presOf" srcId="{E117FA0C-A35D-442D-9CE9-19DE360032A0}" destId="{D0EBFD33-D6C4-42CE-B6AC-04DAB32AF5E3}" srcOrd="0" destOrd="0" presId="urn:microsoft.com/office/officeart/2005/8/layout/orgChart1"/>
    <dgm:cxn modelId="{50B47B91-613F-4F43-A0EA-717CA2C6718E}" type="presOf" srcId="{58C8EA40-72D0-41D4-8E5F-6A6DCF06BAB7}" destId="{8C9F86B7-A957-49DE-8B45-0EAC7841137D}" srcOrd="0" destOrd="0" presId="urn:microsoft.com/office/officeart/2005/8/layout/orgChart1"/>
    <dgm:cxn modelId="{7EADD038-DE9B-45E4-B7A1-368A9E445024}" type="presOf" srcId="{2D73C6B9-A526-449B-B985-DCCD18530DF2}" destId="{AB6FC90F-C56B-4188-B28A-03E53861AFE0}" srcOrd="1" destOrd="0" presId="urn:microsoft.com/office/officeart/2005/8/layout/orgChart1"/>
    <dgm:cxn modelId="{BF3C59B5-C035-417E-A47C-320AA9E922C2}" type="presOf" srcId="{AAD4731B-36F7-4F64-BE96-183452AAE36D}" destId="{8290B9F6-A2B6-446A-A5B3-8B366733C913}" srcOrd="1" destOrd="0" presId="urn:microsoft.com/office/officeart/2005/8/layout/orgChart1"/>
    <dgm:cxn modelId="{6C79607C-A0E4-4FF6-BAB6-FDE91DBF4F1E}" type="presOf" srcId="{316AE9D5-2E5F-4369-81E0-1C93FAA11AC5}" destId="{0DF595B2-CC1E-4777-8DB2-29EDEED8A427}" srcOrd="0" destOrd="0" presId="urn:microsoft.com/office/officeart/2005/8/layout/orgChart1"/>
    <dgm:cxn modelId="{9AC92666-68D5-4A3F-9783-0F8899BD650F}" type="presOf" srcId="{4393CF9A-8E87-4387-A938-26059269364A}" destId="{9165DF15-D0D6-4DCC-9C32-778912D3AD0B}" srcOrd="1" destOrd="0" presId="urn:microsoft.com/office/officeart/2005/8/layout/orgChart1"/>
    <dgm:cxn modelId="{D1593BCC-D6FA-4F34-8BD0-E52B90AA0ADB}" type="presOf" srcId="{B85884FC-6043-4833-8C7C-38C1E921C38A}" destId="{97081D30-27C8-47A6-97C2-B5E4F1BA6A98}" srcOrd="0" destOrd="0" presId="urn:microsoft.com/office/officeart/2005/8/layout/orgChart1"/>
    <dgm:cxn modelId="{2F3192FF-BD88-48D8-A3C6-EB5DB3113FD7}" srcId="{58C8EA40-72D0-41D4-8E5F-6A6DCF06BAB7}" destId="{A89DB4CB-F3F7-41BE-BAC8-DB5E9D3ED67B}" srcOrd="0" destOrd="0" parTransId="{D836A7C5-61FD-46E8-98E3-3E7F565120C2}" sibTransId="{FC9E2BB9-9427-4EA1-A515-925E0ED9A54E}"/>
    <dgm:cxn modelId="{65DF1062-5A57-4700-8347-69E9448FB846}" type="presOf" srcId="{094481EE-34BA-452A-9C5E-0EF5A0EDDE39}" destId="{C3BA3444-6CDC-4C1A-ADD4-522F0A1FC93B}" srcOrd="0" destOrd="0" presId="urn:microsoft.com/office/officeart/2005/8/layout/orgChart1"/>
    <dgm:cxn modelId="{D91B654B-9437-4916-9219-D7D6BF3390BF}" type="presOf" srcId="{4393CF9A-8E87-4387-A938-26059269364A}" destId="{26FC79B2-72FE-4393-8287-75ECA3F00A1B}" srcOrd="0" destOrd="0" presId="urn:microsoft.com/office/officeart/2005/8/layout/orgChart1"/>
    <dgm:cxn modelId="{BC257049-0B80-4E5D-B5B5-C3DB04ADD263}" srcId="{2D73C6B9-A526-449B-B985-DCCD18530DF2}" destId="{519B40A3-3B1C-44ED-8273-AC1F993C3853}" srcOrd="1" destOrd="0" parTransId="{316AE9D5-2E5F-4369-81E0-1C93FAA11AC5}" sibTransId="{EF24A01C-3B59-4B77-9339-EC18A2B9F2E1}"/>
    <dgm:cxn modelId="{F7E2A9D1-D711-457A-8F78-A16979A54EBC}" type="presOf" srcId="{C7ACB285-EA8C-4D4F-A499-8F03F130A920}" destId="{0FD09F5F-2958-474B-BB0B-8A31F0B6DDE9}" srcOrd="1" destOrd="0" presId="urn:microsoft.com/office/officeart/2005/8/layout/orgChart1"/>
    <dgm:cxn modelId="{028B52E9-04D5-4A78-933C-3F72171042D1}" type="presOf" srcId="{AAD4731B-36F7-4F64-BE96-183452AAE36D}" destId="{9D891ABE-E6C5-47AE-8659-92DFBAB19C3B}" srcOrd="0" destOrd="0" presId="urn:microsoft.com/office/officeart/2005/8/layout/orgChart1"/>
    <dgm:cxn modelId="{1A0226D1-A617-4C0A-BF8F-D2EDAFC5CA72}" type="presOf" srcId="{CED11B71-010B-43A1-807F-B2E37068E798}" destId="{C56715E1-9A84-4831-AD60-CC929B65022F}" srcOrd="0" destOrd="0" presId="urn:microsoft.com/office/officeart/2005/8/layout/orgChart1"/>
    <dgm:cxn modelId="{61CC98B3-BC2E-4EF8-92B8-A087D48FF8F5}" type="presOf" srcId="{0F7DC279-19E8-4D19-AD5F-599CEE7D02A5}" destId="{20303C7B-78EB-4293-A97F-699B91E2C273}" srcOrd="0" destOrd="0" presId="urn:microsoft.com/office/officeart/2005/8/layout/orgChart1"/>
    <dgm:cxn modelId="{CFBED1DF-1136-4A13-8E7D-559884F5C2F6}" type="presOf" srcId="{3681B101-ECF6-4143-9874-8477DD58778F}" destId="{72347FFA-F4A8-42DA-B0EA-D463FB13FE70}" srcOrd="1" destOrd="0" presId="urn:microsoft.com/office/officeart/2005/8/layout/orgChart1"/>
    <dgm:cxn modelId="{261011CC-C1AC-470E-8A4D-26B6596A8953}" type="presOf" srcId="{D31548FD-2D50-461C-A491-D566AC6D0156}" destId="{EA7BE978-7D92-4528-8BA8-F38D61621319}" srcOrd="0" destOrd="0" presId="urn:microsoft.com/office/officeart/2005/8/layout/orgChart1"/>
    <dgm:cxn modelId="{9A573988-DE48-4FA0-883B-B503684ECBE6}" type="presOf" srcId="{80E211E1-CD07-4973-A925-53423B9BCE63}" destId="{6520CC2E-4E6C-4BFD-AAA3-5CCF630BF9DF}" srcOrd="0" destOrd="0" presId="urn:microsoft.com/office/officeart/2005/8/layout/orgChart1"/>
    <dgm:cxn modelId="{D7DED5D9-6A91-48D8-A747-8A8C749387B9}" srcId="{2D73C6B9-A526-449B-B985-DCCD18530DF2}" destId="{3681B101-ECF6-4143-9874-8477DD58778F}" srcOrd="0" destOrd="0" parTransId="{06E3DEBE-BF51-416C-8B32-E652C5853679}" sibTransId="{87BE88B9-2BBE-43AE-8487-BBE958A16791}"/>
    <dgm:cxn modelId="{BBF14E63-3F54-4473-B239-3A1CD221B4AC}" type="presOf" srcId="{93139F4D-4B70-4BF9-A77C-8C9F2C43BA98}" destId="{9C341788-6850-4E69-980D-F42064D7EB3C}" srcOrd="0" destOrd="0" presId="urn:microsoft.com/office/officeart/2005/8/layout/orgChart1"/>
    <dgm:cxn modelId="{72C69F81-65EB-4D33-9CE1-FAB4CF7E4AB4}" type="presOf" srcId="{5E511976-CBD9-4633-A547-0B8BD23497D0}" destId="{85232336-E0E5-4C51-8CE7-B2EA7E5FD204}" srcOrd="0" destOrd="0" presId="urn:microsoft.com/office/officeart/2005/8/layout/orgChart1"/>
    <dgm:cxn modelId="{1BA1643E-5BEA-42DE-970C-E8ADBE0A8F6C}" type="presOf" srcId="{58C8EA40-72D0-41D4-8E5F-6A6DCF06BAB7}" destId="{EB701657-A603-4029-9749-E4013A7873F2}" srcOrd="1" destOrd="0" presId="urn:microsoft.com/office/officeart/2005/8/layout/orgChart1"/>
    <dgm:cxn modelId="{439E3E6B-C72D-4A1B-9763-10570D59D10E}" srcId="{2D73C6B9-A526-449B-B985-DCCD18530DF2}" destId="{58C8EA40-72D0-41D4-8E5F-6A6DCF06BAB7}" srcOrd="2" destOrd="0" parTransId="{AFF585DA-91A4-4732-9D68-56935CFB26DD}" sibTransId="{02C82E57-4425-444D-9637-1644A4C99DBF}"/>
    <dgm:cxn modelId="{5D3492A5-3D03-4C8F-B7B0-FCDCAFDE65D2}" type="presOf" srcId="{C592AC7F-37D7-4B24-82D5-D9DC1E99A2AA}" destId="{BA54A210-D301-4195-A3B7-BFE51CFD6350}" srcOrd="0" destOrd="0" presId="urn:microsoft.com/office/officeart/2005/8/layout/orgChart1"/>
    <dgm:cxn modelId="{E744C7A6-C76C-47D4-B4E3-3870F7BF2008}" type="presOf" srcId="{A89DB4CB-F3F7-41BE-BAC8-DB5E9D3ED67B}" destId="{097F17F3-D067-431A-982E-A72FD21A8919}" srcOrd="0" destOrd="0" presId="urn:microsoft.com/office/officeart/2005/8/layout/orgChart1"/>
    <dgm:cxn modelId="{A93DD8C8-BBC8-44EE-8CA6-4FA62600EF93}" type="presOf" srcId="{DFC51EC6-01DA-437C-8D30-AC865A424282}" destId="{E41AFE23-DD10-43DB-B4EE-AB25D8E121A9}" srcOrd="0" destOrd="0" presId="urn:microsoft.com/office/officeart/2005/8/layout/orgChart1"/>
    <dgm:cxn modelId="{9AFD34BC-D1CE-44B4-96DA-CAC78F2AD9E6}" type="presOf" srcId="{1D0BDC4B-B93D-49FC-A917-89ECE5477E7D}" destId="{2467D3F1-342A-424F-B3FB-43F21ADB87ED}" srcOrd="0" destOrd="0" presId="urn:microsoft.com/office/officeart/2005/8/layout/orgChart1"/>
    <dgm:cxn modelId="{BC6E9E48-BEAD-492C-BA6F-FA1EB1B4B38F}" srcId="{C7ACB285-EA8C-4D4F-A499-8F03F130A920}" destId="{80E211E1-CD07-4973-A925-53423B9BCE63}" srcOrd="0" destOrd="0" parTransId="{B85884FC-6043-4833-8C7C-38C1E921C38A}" sibTransId="{F15C653F-D02C-4C51-9D18-18AA53AD094D}"/>
    <dgm:cxn modelId="{CB7A1840-B1EA-4A32-B2B1-E46B73335270}" type="presOf" srcId="{B9283BA6-FFBB-4B8B-ADA3-04E2BA8161A6}" destId="{68C70124-3D30-426E-B626-B33E501216A3}" srcOrd="0" destOrd="0" presId="urn:microsoft.com/office/officeart/2005/8/layout/orgChart1"/>
    <dgm:cxn modelId="{F0EC71AB-6D0E-4920-9A34-FB5D3468413B}" srcId="{519B40A3-3B1C-44ED-8273-AC1F993C3853}" destId="{883D78BF-A5AB-46F1-9AC3-74C777EF3DF4}" srcOrd="1" destOrd="0" parTransId="{C592AC7F-37D7-4B24-82D5-D9DC1E99A2AA}" sibTransId="{E09D1DB0-8EF4-4C59-85E2-0068E981806C}"/>
    <dgm:cxn modelId="{E1104172-2E90-4B40-89B6-2EEDA1FD34F6}" srcId="{2D73C6B9-A526-449B-B985-DCCD18530DF2}" destId="{C7ACB285-EA8C-4D4F-A499-8F03F130A920}" srcOrd="4" destOrd="0" parTransId="{DFC51EC6-01DA-437C-8D30-AC865A424282}" sibTransId="{213910BA-2173-4C58-A7E5-B82D0796DA75}"/>
    <dgm:cxn modelId="{4295DC49-1701-4EBA-98F2-E94160E58F38}" type="presOf" srcId="{EE581B66-2AC0-4DBF-A897-03AA1D18D9A4}" destId="{059A3920-0958-4D92-9728-95504C145555}" srcOrd="0" destOrd="0" presId="urn:microsoft.com/office/officeart/2005/8/layout/orgChart1"/>
    <dgm:cxn modelId="{87D8504E-C8CC-4A32-947A-8048B68F22FF}" srcId="{2D73C6B9-A526-449B-B985-DCCD18530DF2}" destId="{094481EE-34BA-452A-9C5E-0EF5A0EDDE39}" srcOrd="3" destOrd="0" parTransId="{D31548FD-2D50-461C-A491-D566AC6D0156}" sibTransId="{6675B912-2262-4ADE-B62A-2A08EACB1222}"/>
    <dgm:cxn modelId="{9E4E19C9-8E10-47A9-93D3-E2A73603E47D}" srcId="{58C8EA40-72D0-41D4-8E5F-6A6DCF06BAB7}" destId="{A2A17672-4C1C-49CB-8F21-1540EEED464D}" srcOrd="1" destOrd="0" parTransId="{EE581B66-2AC0-4DBF-A897-03AA1D18D9A4}" sibTransId="{D107970A-6B67-4F9D-B881-6E49112E0815}"/>
    <dgm:cxn modelId="{4038C8B3-DF2B-4FD5-9D28-36448C26A286}" type="presOf" srcId="{A2A17672-4C1C-49CB-8F21-1540EEED464D}" destId="{946BDBB6-976D-4592-AECD-5764813B2727}" srcOrd="0" destOrd="0" presId="urn:microsoft.com/office/officeart/2005/8/layout/orgChart1"/>
    <dgm:cxn modelId="{A344FB81-F6C2-4F05-B2C8-23013DC22A60}" type="presOf" srcId="{3681B101-ECF6-4143-9874-8477DD58778F}" destId="{748C157A-D432-4454-9590-811DDB039DD7}" srcOrd="0" destOrd="0" presId="urn:microsoft.com/office/officeart/2005/8/layout/orgChart1"/>
    <dgm:cxn modelId="{FBA49566-3DD0-4151-A940-5FA5DEA31233}" type="presOf" srcId="{B9283BA6-FFBB-4B8B-ADA3-04E2BA8161A6}" destId="{8FB5DD5A-E64E-40FA-8364-E8EC30057269}" srcOrd="1" destOrd="0" presId="urn:microsoft.com/office/officeart/2005/8/layout/orgChart1"/>
    <dgm:cxn modelId="{FFFF4FBD-BC27-4182-AB5A-751C8CA9435D}" srcId="{519B40A3-3B1C-44ED-8273-AC1F993C3853}" destId="{5DD74399-3D91-47B8-9558-18B5F6274391}" srcOrd="2" destOrd="0" parTransId="{AC838668-34AF-43B9-9CD0-E39A8A569AC8}" sibTransId="{A04CF7E0-2A39-421B-831C-515C235CF54E}"/>
    <dgm:cxn modelId="{8EB9B31D-02C2-460A-91F0-5E7D11CA16C6}" type="presOf" srcId="{C7ACB285-EA8C-4D4F-A499-8F03F130A920}" destId="{56BF3358-BD65-48E3-8CD4-F3FC3F28C96D}" srcOrd="0" destOrd="0" presId="urn:microsoft.com/office/officeart/2005/8/layout/orgChart1"/>
    <dgm:cxn modelId="{1FB64BF7-918E-49F1-A3C2-7596BFA26561}" type="presOf" srcId="{93139F4D-4B70-4BF9-A77C-8C9F2C43BA98}" destId="{2A678ADF-C08F-4648-8E38-044332A73FED}" srcOrd="1" destOrd="0" presId="urn:microsoft.com/office/officeart/2005/8/layout/orgChart1"/>
    <dgm:cxn modelId="{280D97BA-B6B6-4726-9531-3C04BDD0E37D}" srcId="{094481EE-34BA-452A-9C5E-0EF5A0EDDE39}" destId="{CED11B71-010B-43A1-807F-B2E37068E798}" srcOrd="0" destOrd="0" parTransId="{F8223D18-0FB2-4719-8934-A437913B0AFE}" sibTransId="{1F14C2ED-EB0D-4719-B525-D9CF3BC656C9}"/>
    <dgm:cxn modelId="{B2D0AD43-F3EB-4523-8E5A-34E5C77E076D}" type="presOf" srcId="{519B40A3-3B1C-44ED-8273-AC1F993C3853}" destId="{783B4BC5-0CF1-437A-BCEF-9A8E0D4AD169}" srcOrd="1" destOrd="0" presId="urn:microsoft.com/office/officeart/2005/8/layout/orgChart1"/>
    <dgm:cxn modelId="{AD9465A4-E19D-406E-8A9E-55733C251FE5}" srcId="{519B40A3-3B1C-44ED-8273-AC1F993C3853}" destId="{AAD4731B-36F7-4F64-BE96-183452AAE36D}" srcOrd="0" destOrd="0" parTransId="{E117FA0C-A35D-442D-9CE9-19DE360032A0}" sibTransId="{7EEB239E-EC8D-4C14-A12A-1045F19DA083}"/>
    <dgm:cxn modelId="{ABC4AA61-5EB7-49B6-AFE6-21B1EC0A6883}" type="presOf" srcId="{AFF585DA-91A4-4732-9D68-56935CFB26DD}" destId="{134E5627-37DF-46E6-A729-FB8D000A2984}" srcOrd="0" destOrd="0" presId="urn:microsoft.com/office/officeart/2005/8/layout/orgChart1"/>
    <dgm:cxn modelId="{A57EDBD4-6569-4AB2-BC33-91940E63DAA9}" type="presOf" srcId="{00B27CC6-7526-4DE9-9BA7-2CB27D1DC5F8}" destId="{9CC5DB2E-7B27-4AE0-8E7B-68133BF573B4}" srcOrd="0" destOrd="0" presId="urn:microsoft.com/office/officeart/2005/8/layout/orgChart1"/>
    <dgm:cxn modelId="{CF68EC69-E32F-4672-A0CC-3E1987B738BF}" type="presOf" srcId="{094481EE-34BA-452A-9C5E-0EF5A0EDDE39}" destId="{43D4E6D8-893E-4E09-BE2B-232E3148A937}" srcOrd="1" destOrd="0" presId="urn:microsoft.com/office/officeart/2005/8/layout/orgChart1"/>
    <dgm:cxn modelId="{29D757AC-8D74-4A4A-B9C2-F498292BD823}" type="presOf" srcId="{5DD74399-3D91-47B8-9558-18B5F6274391}" destId="{DA5AED7C-F6DF-4C8A-A1AF-D5DC19FEB8B8}" srcOrd="0" destOrd="0" presId="urn:microsoft.com/office/officeart/2005/8/layout/orgChart1"/>
    <dgm:cxn modelId="{584CD4C9-E1DB-40E8-B417-E0C47F51C596}" type="presOf" srcId="{CED11B71-010B-43A1-807F-B2E37068E798}" destId="{AC868C93-A568-4FDE-B2D7-83CAF067A947}" srcOrd="1" destOrd="0" presId="urn:microsoft.com/office/officeart/2005/8/layout/orgChart1"/>
    <dgm:cxn modelId="{4D1B699D-B650-4A81-BD3A-798608278F9F}" type="presOf" srcId="{2D73C6B9-A526-449B-B985-DCCD18530DF2}" destId="{55CBE696-7C3C-4A63-96A5-ECAE3AE8528A}" srcOrd="0" destOrd="0" presId="urn:microsoft.com/office/officeart/2005/8/layout/orgChart1"/>
    <dgm:cxn modelId="{4B988C5B-85D0-40FF-BB59-EF49FBB5A075}" type="presOf" srcId="{1D0BDC4B-B93D-49FC-A917-89ECE5477E7D}" destId="{99895CCE-5CA8-49AC-988F-B9018BE9CA6F}" srcOrd="1" destOrd="0" presId="urn:microsoft.com/office/officeart/2005/8/layout/orgChart1"/>
    <dgm:cxn modelId="{68489016-8A71-4EFE-9D10-66D87C33A279}" type="presOf" srcId="{2B007BF1-579E-4320-92E9-34D4B2A8C768}" destId="{182796F0-2E98-4395-A7F2-3A10EA7410A1}" srcOrd="0" destOrd="0" presId="urn:microsoft.com/office/officeart/2005/8/layout/orgChart1"/>
    <dgm:cxn modelId="{EC70A11B-F404-4DC3-82CD-D1C76C753CB4}" type="presOf" srcId="{883D78BF-A5AB-46F1-9AC3-74C777EF3DF4}" destId="{575E4368-01E5-48AF-8056-FD66908A7B7D}" srcOrd="0" destOrd="0" presId="urn:microsoft.com/office/officeart/2005/8/layout/orgChart1"/>
    <dgm:cxn modelId="{00C830F2-6226-4321-AEB5-F9FF65FA004C}" type="presOf" srcId="{AC838668-34AF-43B9-9CD0-E39A8A569AC8}" destId="{00E4ACC6-9248-4A96-A063-F63CA26367EA}" srcOrd="0" destOrd="0" presId="urn:microsoft.com/office/officeart/2005/8/layout/orgChart1"/>
    <dgm:cxn modelId="{4B62694E-9D8A-485F-B63C-C4FB343FCECE}" type="presOf" srcId="{06E3DEBE-BF51-416C-8B32-E652C5853679}" destId="{C1A62C06-3D3D-4A65-AC4B-E5AF052B6F92}" srcOrd="0" destOrd="0" presId="urn:microsoft.com/office/officeart/2005/8/layout/orgChart1"/>
    <dgm:cxn modelId="{B469543C-C638-4147-BE9E-F7E1742101CF}" srcId="{3681B101-ECF6-4143-9874-8477DD58778F}" destId="{1D0BDC4B-B93D-49FC-A917-89ECE5477E7D}" srcOrd="0" destOrd="0" parTransId="{0F7DC279-19E8-4D19-AD5F-599CEE7D02A5}" sibTransId="{90DDB052-FF58-4427-9CEE-11C30EDD495F}"/>
    <dgm:cxn modelId="{DECCF127-6591-495D-8C02-CBEEEC6818AD}" srcId="{3681B101-ECF6-4143-9874-8477DD58778F}" destId="{93139F4D-4B70-4BF9-A77C-8C9F2C43BA98}" srcOrd="1" destOrd="0" parTransId="{00B27CC6-7526-4DE9-9BA7-2CB27D1DC5F8}" sibTransId="{0CCBC105-60D0-49D5-86FA-975E0A651A3D}"/>
    <dgm:cxn modelId="{074D1066-9759-4E5B-9D5C-418F4EE49DCB}" type="presOf" srcId="{A2A17672-4C1C-49CB-8F21-1540EEED464D}" destId="{87683899-729C-4112-972E-42B989EFA790}" srcOrd="1" destOrd="0" presId="urn:microsoft.com/office/officeart/2005/8/layout/orgChart1"/>
    <dgm:cxn modelId="{4C18660F-DD9B-4B55-84C0-7ECB03D46865}" srcId="{3681B101-ECF6-4143-9874-8477DD58778F}" destId="{B9283BA6-FFBB-4B8B-ADA3-04E2BA8161A6}" srcOrd="2" destOrd="0" parTransId="{5E511976-CBD9-4633-A547-0B8BD23497D0}" sibTransId="{6187C873-2DCC-4742-8369-C75659E222C7}"/>
    <dgm:cxn modelId="{A3984667-5CE9-42D3-A71A-88E11AE7F3A0}" srcId="{C7ACB285-EA8C-4D4F-A499-8F03F130A920}" destId="{4393CF9A-8E87-4387-A938-26059269364A}" srcOrd="1" destOrd="0" parTransId="{2B007BF1-579E-4320-92E9-34D4B2A8C768}" sibTransId="{D9DA02C9-7270-438B-BC21-3B4F84F13C82}"/>
    <dgm:cxn modelId="{24FB5365-E338-428B-BC35-E30E351C1F16}" type="presOf" srcId="{519B40A3-3B1C-44ED-8273-AC1F993C3853}" destId="{131BE6FC-79A0-4EEB-BCA1-544195B0F799}" srcOrd="0" destOrd="0" presId="urn:microsoft.com/office/officeart/2005/8/layout/orgChart1"/>
    <dgm:cxn modelId="{21CF75A8-3B41-49EA-B652-B81FFEB44E5A}" type="presOf" srcId="{A89DB4CB-F3F7-41BE-BAC8-DB5E9D3ED67B}" destId="{D60425EF-CE2E-4743-8796-F99320FAF487}" srcOrd="1" destOrd="0" presId="urn:microsoft.com/office/officeart/2005/8/layout/orgChart1"/>
    <dgm:cxn modelId="{F30ECA94-3EA0-43EB-A06B-DE9775D48295}" type="presOf" srcId="{D836A7C5-61FD-46E8-98E3-3E7F565120C2}" destId="{F6F5CA73-8E3C-4C4A-8842-EB926D0498E9}" srcOrd="0" destOrd="0" presId="urn:microsoft.com/office/officeart/2005/8/layout/orgChart1"/>
    <dgm:cxn modelId="{E5C767E8-BC64-4B32-BB6C-08239C3C51C8}" type="presOf" srcId="{883D78BF-A5AB-46F1-9AC3-74C777EF3DF4}" destId="{71C58BBA-8CB8-41BF-9929-F170322E9B8B}" srcOrd="1" destOrd="0" presId="urn:microsoft.com/office/officeart/2005/8/layout/orgChart1"/>
    <dgm:cxn modelId="{47DB1F1A-12EA-4B6B-A9D5-29E95BDAE00F}" type="presOf" srcId="{F8223D18-0FB2-4719-8934-A437913B0AFE}" destId="{52BF4744-CF68-4C72-9BFD-D32D6567803D}" srcOrd="0" destOrd="0" presId="urn:microsoft.com/office/officeart/2005/8/layout/orgChart1"/>
    <dgm:cxn modelId="{0F24537B-0799-4B64-905C-FBE9F6048A68}" type="presParOf" srcId="{4ED43D9E-124E-46CC-A930-BA0FF06DBC27}" destId="{D3C62390-CA40-467B-949D-FD3842419069}" srcOrd="0" destOrd="0" presId="urn:microsoft.com/office/officeart/2005/8/layout/orgChart1"/>
    <dgm:cxn modelId="{04414808-6785-4DC6-9CCB-71E31A10AC62}" type="presParOf" srcId="{D3C62390-CA40-467B-949D-FD3842419069}" destId="{385A2E59-4EFE-4389-B7EA-8E7B68355A1F}" srcOrd="0" destOrd="0" presId="urn:microsoft.com/office/officeart/2005/8/layout/orgChart1"/>
    <dgm:cxn modelId="{5CB7769F-C73D-4E5C-9EA4-23EC590BE3C1}" type="presParOf" srcId="{385A2E59-4EFE-4389-B7EA-8E7B68355A1F}" destId="{55CBE696-7C3C-4A63-96A5-ECAE3AE8528A}" srcOrd="0" destOrd="0" presId="urn:microsoft.com/office/officeart/2005/8/layout/orgChart1"/>
    <dgm:cxn modelId="{D98A0CB4-DBEE-4796-B7DD-09E4F20D89BC}" type="presParOf" srcId="{385A2E59-4EFE-4389-B7EA-8E7B68355A1F}" destId="{AB6FC90F-C56B-4188-B28A-03E53861AFE0}" srcOrd="1" destOrd="0" presId="urn:microsoft.com/office/officeart/2005/8/layout/orgChart1"/>
    <dgm:cxn modelId="{62EE6EB8-988D-4412-86DE-3F67B98D92E0}" type="presParOf" srcId="{D3C62390-CA40-467B-949D-FD3842419069}" destId="{2D05C86A-2FB6-405A-B906-EDE76EB9161F}" srcOrd="1" destOrd="0" presId="urn:microsoft.com/office/officeart/2005/8/layout/orgChart1"/>
    <dgm:cxn modelId="{ECBB191F-36AF-4C1C-971C-BE3E22285A99}" type="presParOf" srcId="{2D05C86A-2FB6-405A-B906-EDE76EB9161F}" destId="{C1A62C06-3D3D-4A65-AC4B-E5AF052B6F92}" srcOrd="0" destOrd="0" presId="urn:microsoft.com/office/officeart/2005/8/layout/orgChart1"/>
    <dgm:cxn modelId="{044C8064-313E-4A5D-9C52-0B55DA02EE24}" type="presParOf" srcId="{2D05C86A-2FB6-405A-B906-EDE76EB9161F}" destId="{1B640C36-BC82-469B-8D66-5FCA4C449E50}" srcOrd="1" destOrd="0" presId="urn:microsoft.com/office/officeart/2005/8/layout/orgChart1"/>
    <dgm:cxn modelId="{06B0798D-67E8-4E94-B53E-55E344463E30}" type="presParOf" srcId="{1B640C36-BC82-469B-8D66-5FCA4C449E50}" destId="{FC4AAF95-7BB2-43C9-945E-7F23D8370F49}" srcOrd="0" destOrd="0" presId="urn:microsoft.com/office/officeart/2005/8/layout/orgChart1"/>
    <dgm:cxn modelId="{D630FE2F-2ADC-49D3-B6A2-D2924E335055}" type="presParOf" srcId="{FC4AAF95-7BB2-43C9-945E-7F23D8370F49}" destId="{748C157A-D432-4454-9590-811DDB039DD7}" srcOrd="0" destOrd="0" presId="urn:microsoft.com/office/officeart/2005/8/layout/orgChart1"/>
    <dgm:cxn modelId="{27D5D4FF-41B7-4F82-807E-053B3F88E6A9}" type="presParOf" srcId="{FC4AAF95-7BB2-43C9-945E-7F23D8370F49}" destId="{72347FFA-F4A8-42DA-B0EA-D463FB13FE70}" srcOrd="1" destOrd="0" presId="urn:microsoft.com/office/officeart/2005/8/layout/orgChart1"/>
    <dgm:cxn modelId="{9314171A-F66F-4537-951C-AA968FB80AF3}" type="presParOf" srcId="{1B640C36-BC82-469B-8D66-5FCA4C449E50}" destId="{9C86C82C-1395-457E-89A4-845FD59E1021}" srcOrd="1" destOrd="0" presId="urn:microsoft.com/office/officeart/2005/8/layout/orgChart1"/>
    <dgm:cxn modelId="{688781EF-4958-431D-84E8-440E8BD30BEE}" type="presParOf" srcId="{9C86C82C-1395-457E-89A4-845FD59E1021}" destId="{20303C7B-78EB-4293-A97F-699B91E2C273}" srcOrd="0" destOrd="0" presId="urn:microsoft.com/office/officeart/2005/8/layout/orgChart1"/>
    <dgm:cxn modelId="{670B2754-8D1D-49CC-BCF2-B4036E96D787}" type="presParOf" srcId="{9C86C82C-1395-457E-89A4-845FD59E1021}" destId="{FB96E15E-3266-4D85-922A-11F8ED1AA730}" srcOrd="1" destOrd="0" presId="urn:microsoft.com/office/officeart/2005/8/layout/orgChart1"/>
    <dgm:cxn modelId="{179E537C-90FF-473C-9F5A-3CDE63DC224F}" type="presParOf" srcId="{FB96E15E-3266-4D85-922A-11F8ED1AA730}" destId="{17590BD5-071E-4686-A3D5-0124E63FD538}" srcOrd="0" destOrd="0" presId="urn:microsoft.com/office/officeart/2005/8/layout/orgChart1"/>
    <dgm:cxn modelId="{E322C22E-F899-4C05-8402-550CADD1BDCD}" type="presParOf" srcId="{17590BD5-071E-4686-A3D5-0124E63FD538}" destId="{2467D3F1-342A-424F-B3FB-43F21ADB87ED}" srcOrd="0" destOrd="0" presId="urn:microsoft.com/office/officeart/2005/8/layout/orgChart1"/>
    <dgm:cxn modelId="{D4A41764-DF6E-414C-83B0-92D1B826C059}" type="presParOf" srcId="{17590BD5-071E-4686-A3D5-0124E63FD538}" destId="{99895CCE-5CA8-49AC-988F-B9018BE9CA6F}" srcOrd="1" destOrd="0" presId="urn:microsoft.com/office/officeart/2005/8/layout/orgChart1"/>
    <dgm:cxn modelId="{807503F8-A235-4790-B5C7-CCD6869EA4D1}" type="presParOf" srcId="{FB96E15E-3266-4D85-922A-11F8ED1AA730}" destId="{7A268329-98A8-4B59-81C3-F3990062840A}" srcOrd="1" destOrd="0" presId="urn:microsoft.com/office/officeart/2005/8/layout/orgChart1"/>
    <dgm:cxn modelId="{B76D0EE9-F19E-4ED8-89FB-AD8C218F7E44}" type="presParOf" srcId="{FB96E15E-3266-4D85-922A-11F8ED1AA730}" destId="{2A448DB8-B7E5-46E0-96E9-8EA703DE621C}" srcOrd="2" destOrd="0" presId="urn:microsoft.com/office/officeart/2005/8/layout/orgChart1"/>
    <dgm:cxn modelId="{EF85F3CD-20E9-4E5E-B807-A2670A75C9F7}" type="presParOf" srcId="{9C86C82C-1395-457E-89A4-845FD59E1021}" destId="{9CC5DB2E-7B27-4AE0-8E7B-68133BF573B4}" srcOrd="2" destOrd="0" presId="urn:microsoft.com/office/officeart/2005/8/layout/orgChart1"/>
    <dgm:cxn modelId="{4AB9F35D-6823-4F86-9D9E-3CB906FB31AB}" type="presParOf" srcId="{9C86C82C-1395-457E-89A4-845FD59E1021}" destId="{4EC2DDB9-8A0F-4D5A-B392-3C08C95C6748}" srcOrd="3" destOrd="0" presId="urn:microsoft.com/office/officeart/2005/8/layout/orgChart1"/>
    <dgm:cxn modelId="{8D568D08-C444-4B3B-ADA3-C2F1F4F80BCC}" type="presParOf" srcId="{4EC2DDB9-8A0F-4D5A-B392-3C08C95C6748}" destId="{C197C654-2B91-49C2-A326-E70C0D0CC497}" srcOrd="0" destOrd="0" presId="urn:microsoft.com/office/officeart/2005/8/layout/orgChart1"/>
    <dgm:cxn modelId="{952B3AA8-F1D1-42D8-8E2B-0B68D82B9BAB}" type="presParOf" srcId="{C197C654-2B91-49C2-A326-E70C0D0CC497}" destId="{9C341788-6850-4E69-980D-F42064D7EB3C}" srcOrd="0" destOrd="0" presId="urn:microsoft.com/office/officeart/2005/8/layout/orgChart1"/>
    <dgm:cxn modelId="{0378B561-6EF6-4825-A2D9-931A6D6AE9AD}" type="presParOf" srcId="{C197C654-2B91-49C2-A326-E70C0D0CC497}" destId="{2A678ADF-C08F-4648-8E38-044332A73FED}" srcOrd="1" destOrd="0" presId="urn:microsoft.com/office/officeart/2005/8/layout/orgChart1"/>
    <dgm:cxn modelId="{110BB478-15A7-4572-AA78-58893DB51B57}" type="presParOf" srcId="{4EC2DDB9-8A0F-4D5A-B392-3C08C95C6748}" destId="{CA0CC6AF-1963-445A-918C-3FABA58356DE}" srcOrd="1" destOrd="0" presId="urn:microsoft.com/office/officeart/2005/8/layout/orgChart1"/>
    <dgm:cxn modelId="{9E8B969D-2491-4BC6-AEAD-F437B20AACBA}" type="presParOf" srcId="{4EC2DDB9-8A0F-4D5A-B392-3C08C95C6748}" destId="{78AE8CFE-9D6E-48CD-9A41-0A89458621F8}" srcOrd="2" destOrd="0" presId="urn:microsoft.com/office/officeart/2005/8/layout/orgChart1"/>
    <dgm:cxn modelId="{314B679A-C4D1-4C5D-8E6D-A0D348E152AB}" type="presParOf" srcId="{9C86C82C-1395-457E-89A4-845FD59E1021}" destId="{85232336-E0E5-4C51-8CE7-B2EA7E5FD204}" srcOrd="4" destOrd="0" presId="urn:microsoft.com/office/officeart/2005/8/layout/orgChart1"/>
    <dgm:cxn modelId="{F3C1A7CF-9B1A-40EB-9C42-B3B4E15751C1}" type="presParOf" srcId="{9C86C82C-1395-457E-89A4-845FD59E1021}" destId="{394057FF-2B09-4F18-80EB-D949BB42BA4D}" srcOrd="5" destOrd="0" presId="urn:microsoft.com/office/officeart/2005/8/layout/orgChart1"/>
    <dgm:cxn modelId="{BF252081-BC64-442E-9B3E-569BBF80F33D}" type="presParOf" srcId="{394057FF-2B09-4F18-80EB-D949BB42BA4D}" destId="{E060D351-027B-44D2-B33E-5E23786B6B24}" srcOrd="0" destOrd="0" presId="urn:microsoft.com/office/officeart/2005/8/layout/orgChart1"/>
    <dgm:cxn modelId="{01DE60D9-BEA7-4248-923E-4D4770C79DED}" type="presParOf" srcId="{E060D351-027B-44D2-B33E-5E23786B6B24}" destId="{68C70124-3D30-426E-B626-B33E501216A3}" srcOrd="0" destOrd="0" presId="urn:microsoft.com/office/officeart/2005/8/layout/orgChart1"/>
    <dgm:cxn modelId="{596D1E24-4031-4E5D-9F83-4AC3E80DE1F9}" type="presParOf" srcId="{E060D351-027B-44D2-B33E-5E23786B6B24}" destId="{8FB5DD5A-E64E-40FA-8364-E8EC30057269}" srcOrd="1" destOrd="0" presId="urn:microsoft.com/office/officeart/2005/8/layout/orgChart1"/>
    <dgm:cxn modelId="{4DF7BB50-5DEF-4DD8-9D6B-F7890F788A4A}" type="presParOf" srcId="{394057FF-2B09-4F18-80EB-D949BB42BA4D}" destId="{8DF5FE72-5E55-41A1-9266-5DF1E5F2968F}" srcOrd="1" destOrd="0" presId="urn:microsoft.com/office/officeart/2005/8/layout/orgChart1"/>
    <dgm:cxn modelId="{E6B3427D-FFF7-48D5-8E23-8B33173B4E50}" type="presParOf" srcId="{394057FF-2B09-4F18-80EB-D949BB42BA4D}" destId="{56374023-772A-405F-A2B2-296A2BB30130}" srcOrd="2" destOrd="0" presId="urn:microsoft.com/office/officeart/2005/8/layout/orgChart1"/>
    <dgm:cxn modelId="{9858C49E-BFBA-4475-85C8-B20F74D46112}" type="presParOf" srcId="{1B640C36-BC82-469B-8D66-5FCA4C449E50}" destId="{B1B2D20B-2C21-4795-8730-4FC7894F1B89}" srcOrd="2" destOrd="0" presId="urn:microsoft.com/office/officeart/2005/8/layout/orgChart1"/>
    <dgm:cxn modelId="{49C13057-F8E4-40A8-8BE4-A33ABC4D8E4E}" type="presParOf" srcId="{2D05C86A-2FB6-405A-B906-EDE76EB9161F}" destId="{0DF595B2-CC1E-4777-8DB2-29EDEED8A427}" srcOrd="2" destOrd="0" presId="urn:microsoft.com/office/officeart/2005/8/layout/orgChart1"/>
    <dgm:cxn modelId="{43064CA9-9E00-4DB3-8D6F-75395B3281E6}" type="presParOf" srcId="{2D05C86A-2FB6-405A-B906-EDE76EB9161F}" destId="{1AA31799-47EC-467B-992A-8E5A29545AD2}" srcOrd="3" destOrd="0" presId="urn:microsoft.com/office/officeart/2005/8/layout/orgChart1"/>
    <dgm:cxn modelId="{FE34E705-7AF9-4E16-AAAF-4355838A5097}" type="presParOf" srcId="{1AA31799-47EC-467B-992A-8E5A29545AD2}" destId="{CA752E72-4792-4B7E-85B4-174927742F6A}" srcOrd="0" destOrd="0" presId="urn:microsoft.com/office/officeart/2005/8/layout/orgChart1"/>
    <dgm:cxn modelId="{C1458654-D724-484F-9442-0A8333AB79D8}" type="presParOf" srcId="{CA752E72-4792-4B7E-85B4-174927742F6A}" destId="{131BE6FC-79A0-4EEB-BCA1-544195B0F799}" srcOrd="0" destOrd="0" presId="urn:microsoft.com/office/officeart/2005/8/layout/orgChart1"/>
    <dgm:cxn modelId="{D8D9747C-DC56-4330-9824-BB95647CEA1C}" type="presParOf" srcId="{CA752E72-4792-4B7E-85B4-174927742F6A}" destId="{783B4BC5-0CF1-437A-BCEF-9A8E0D4AD169}" srcOrd="1" destOrd="0" presId="urn:microsoft.com/office/officeart/2005/8/layout/orgChart1"/>
    <dgm:cxn modelId="{E327BB2F-C01C-4D50-AECB-BA93BA8CC197}" type="presParOf" srcId="{1AA31799-47EC-467B-992A-8E5A29545AD2}" destId="{3983A111-7CA3-40E7-8C02-2AA06232B092}" srcOrd="1" destOrd="0" presId="urn:microsoft.com/office/officeart/2005/8/layout/orgChart1"/>
    <dgm:cxn modelId="{5B472EAB-BB90-4777-84BB-1A4239F0F023}" type="presParOf" srcId="{3983A111-7CA3-40E7-8C02-2AA06232B092}" destId="{D0EBFD33-D6C4-42CE-B6AC-04DAB32AF5E3}" srcOrd="0" destOrd="0" presId="urn:microsoft.com/office/officeart/2005/8/layout/orgChart1"/>
    <dgm:cxn modelId="{9AFDDA95-D34C-4397-8F8B-2EAB7D53BF16}" type="presParOf" srcId="{3983A111-7CA3-40E7-8C02-2AA06232B092}" destId="{7326BE40-BB39-44AB-B534-D213D28EB7CF}" srcOrd="1" destOrd="0" presId="urn:microsoft.com/office/officeart/2005/8/layout/orgChart1"/>
    <dgm:cxn modelId="{2042F697-1EFA-4942-AF78-5AB97A680C70}" type="presParOf" srcId="{7326BE40-BB39-44AB-B534-D213D28EB7CF}" destId="{1773F3ED-BE5D-4A9A-A532-13CFCBDB2B16}" srcOrd="0" destOrd="0" presId="urn:microsoft.com/office/officeart/2005/8/layout/orgChart1"/>
    <dgm:cxn modelId="{98A4090C-516B-469E-B321-5F252561E7E9}" type="presParOf" srcId="{1773F3ED-BE5D-4A9A-A532-13CFCBDB2B16}" destId="{9D891ABE-E6C5-47AE-8659-92DFBAB19C3B}" srcOrd="0" destOrd="0" presId="urn:microsoft.com/office/officeart/2005/8/layout/orgChart1"/>
    <dgm:cxn modelId="{A7D52173-A1A3-438B-A502-415EDE005080}" type="presParOf" srcId="{1773F3ED-BE5D-4A9A-A532-13CFCBDB2B16}" destId="{8290B9F6-A2B6-446A-A5B3-8B366733C913}" srcOrd="1" destOrd="0" presId="urn:microsoft.com/office/officeart/2005/8/layout/orgChart1"/>
    <dgm:cxn modelId="{BB711686-960F-4573-AABE-572B35AE3EA9}" type="presParOf" srcId="{7326BE40-BB39-44AB-B534-D213D28EB7CF}" destId="{A0965BBD-92CD-442D-A768-337EDA798ACF}" srcOrd="1" destOrd="0" presId="urn:microsoft.com/office/officeart/2005/8/layout/orgChart1"/>
    <dgm:cxn modelId="{6E521B97-66B5-45E1-B5D1-104AC042AD88}" type="presParOf" srcId="{7326BE40-BB39-44AB-B534-D213D28EB7CF}" destId="{8C7259F4-3A30-4FD7-80EB-8893DC005EEC}" srcOrd="2" destOrd="0" presId="urn:microsoft.com/office/officeart/2005/8/layout/orgChart1"/>
    <dgm:cxn modelId="{8B69D122-FBDA-4D51-ABF0-E2CC61270883}" type="presParOf" srcId="{3983A111-7CA3-40E7-8C02-2AA06232B092}" destId="{BA54A210-D301-4195-A3B7-BFE51CFD6350}" srcOrd="2" destOrd="0" presId="urn:microsoft.com/office/officeart/2005/8/layout/orgChart1"/>
    <dgm:cxn modelId="{6274A556-C70D-471A-9DF2-9BD649A5EB82}" type="presParOf" srcId="{3983A111-7CA3-40E7-8C02-2AA06232B092}" destId="{C80FF615-7F3C-4D65-97DC-701DF370A7C6}" srcOrd="3" destOrd="0" presId="urn:microsoft.com/office/officeart/2005/8/layout/orgChart1"/>
    <dgm:cxn modelId="{663F8E67-D05A-4BCE-88F6-282D47C827CF}" type="presParOf" srcId="{C80FF615-7F3C-4D65-97DC-701DF370A7C6}" destId="{F4EC45B0-6431-4EB9-BE9A-109CC7F82719}" srcOrd="0" destOrd="0" presId="urn:microsoft.com/office/officeart/2005/8/layout/orgChart1"/>
    <dgm:cxn modelId="{172AD849-BF4B-4D60-B0C9-749C248907BC}" type="presParOf" srcId="{F4EC45B0-6431-4EB9-BE9A-109CC7F82719}" destId="{575E4368-01E5-48AF-8056-FD66908A7B7D}" srcOrd="0" destOrd="0" presId="urn:microsoft.com/office/officeart/2005/8/layout/orgChart1"/>
    <dgm:cxn modelId="{6EE43774-BEF2-42B1-A3DA-B42D169A8BD1}" type="presParOf" srcId="{F4EC45B0-6431-4EB9-BE9A-109CC7F82719}" destId="{71C58BBA-8CB8-41BF-9929-F170322E9B8B}" srcOrd="1" destOrd="0" presId="urn:microsoft.com/office/officeart/2005/8/layout/orgChart1"/>
    <dgm:cxn modelId="{8FFA8FF9-865C-42FA-B27C-D7A768D810D5}" type="presParOf" srcId="{C80FF615-7F3C-4D65-97DC-701DF370A7C6}" destId="{48073695-B87F-43F7-A81D-553EFB627432}" srcOrd="1" destOrd="0" presId="urn:microsoft.com/office/officeart/2005/8/layout/orgChart1"/>
    <dgm:cxn modelId="{83853E62-C95B-4469-BEDC-6EF773F33C3E}" type="presParOf" srcId="{C80FF615-7F3C-4D65-97DC-701DF370A7C6}" destId="{90F6EB44-1430-4FC1-861A-BF7958A32350}" srcOrd="2" destOrd="0" presId="urn:microsoft.com/office/officeart/2005/8/layout/orgChart1"/>
    <dgm:cxn modelId="{57FE7328-21DC-47E1-B8ED-E6358EE8CB5C}" type="presParOf" srcId="{3983A111-7CA3-40E7-8C02-2AA06232B092}" destId="{00E4ACC6-9248-4A96-A063-F63CA26367EA}" srcOrd="4" destOrd="0" presId="urn:microsoft.com/office/officeart/2005/8/layout/orgChart1"/>
    <dgm:cxn modelId="{4238312F-4836-4124-9F08-AF865CC61A45}" type="presParOf" srcId="{3983A111-7CA3-40E7-8C02-2AA06232B092}" destId="{DD682DF3-9725-40BD-B4E5-50493A196966}" srcOrd="5" destOrd="0" presId="urn:microsoft.com/office/officeart/2005/8/layout/orgChart1"/>
    <dgm:cxn modelId="{97EE85EA-8CB8-414B-930E-F82BD35129B9}" type="presParOf" srcId="{DD682DF3-9725-40BD-B4E5-50493A196966}" destId="{04D7358F-4354-41F5-A042-AB85F01C05DD}" srcOrd="0" destOrd="0" presId="urn:microsoft.com/office/officeart/2005/8/layout/orgChart1"/>
    <dgm:cxn modelId="{F5869F47-122B-4D8C-A2AE-7730455A31AE}" type="presParOf" srcId="{04D7358F-4354-41F5-A042-AB85F01C05DD}" destId="{DA5AED7C-F6DF-4C8A-A1AF-D5DC19FEB8B8}" srcOrd="0" destOrd="0" presId="urn:microsoft.com/office/officeart/2005/8/layout/orgChart1"/>
    <dgm:cxn modelId="{DA9A7FF9-4DF9-4EA0-A209-27B4371CB5AF}" type="presParOf" srcId="{04D7358F-4354-41F5-A042-AB85F01C05DD}" destId="{60E977BE-84CC-4BA2-A99B-5A138FFB229D}" srcOrd="1" destOrd="0" presId="urn:microsoft.com/office/officeart/2005/8/layout/orgChart1"/>
    <dgm:cxn modelId="{AFA3A50E-C18C-46E3-9C20-4522CD5A84AA}" type="presParOf" srcId="{DD682DF3-9725-40BD-B4E5-50493A196966}" destId="{F2D93F61-01B6-4F96-98B1-4CDE10E41ABA}" srcOrd="1" destOrd="0" presId="urn:microsoft.com/office/officeart/2005/8/layout/orgChart1"/>
    <dgm:cxn modelId="{AB00164C-767A-4B1A-8109-BF6FA75E129A}" type="presParOf" srcId="{DD682DF3-9725-40BD-B4E5-50493A196966}" destId="{945EDE8A-DAF8-4DF3-8116-99597876B26D}" srcOrd="2" destOrd="0" presId="urn:microsoft.com/office/officeart/2005/8/layout/orgChart1"/>
    <dgm:cxn modelId="{0AE81D29-56AA-4C72-8560-9F4D715BB7C3}" type="presParOf" srcId="{1AA31799-47EC-467B-992A-8E5A29545AD2}" destId="{EEBFF91C-A106-477C-AB33-CAECF0373EE3}" srcOrd="2" destOrd="0" presId="urn:microsoft.com/office/officeart/2005/8/layout/orgChart1"/>
    <dgm:cxn modelId="{43EA4E6B-9FA3-4EA3-922F-67ECD97551D4}" type="presParOf" srcId="{2D05C86A-2FB6-405A-B906-EDE76EB9161F}" destId="{134E5627-37DF-46E6-A729-FB8D000A2984}" srcOrd="4" destOrd="0" presId="urn:microsoft.com/office/officeart/2005/8/layout/orgChart1"/>
    <dgm:cxn modelId="{E081F447-B308-482E-B6EF-BEF00DEED34E}" type="presParOf" srcId="{2D05C86A-2FB6-405A-B906-EDE76EB9161F}" destId="{6D8E36B6-9728-428A-B216-8FE169F2A6C8}" srcOrd="5" destOrd="0" presId="urn:microsoft.com/office/officeart/2005/8/layout/orgChart1"/>
    <dgm:cxn modelId="{CCB5B527-E896-46A1-ABFC-A7231B127FF7}" type="presParOf" srcId="{6D8E36B6-9728-428A-B216-8FE169F2A6C8}" destId="{B2999B0E-F705-4146-A58A-89AB65ABC47B}" srcOrd="0" destOrd="0" presId="urn:microsoft.com/office/officeart/2005/8/layout/orgChart1"/>
    <dgm:cxn modelId="{63AD3C04-D053-4B44-BBC9-6F7CCE85511F}" type="presParOf" srcId="{B2999B0E-F705-4146-A58A-89AB65ABC47B}" destId="{8C9F86B7-A957-49DE-8B45-0EAC7841137D}" srcOrd="0" destOrd="0" presId="urn:microsoft.com/office/officeart/2005/8/layout/orgChart1"/>
    <dgm:cxn modelId="{B5A2765E-FF08-4571-8677-BB9587FDE7C7}" type="presParOf" srcId="{B2999B0E-F705-4146-A58A-89AB65ABC47B}" destId="{EB701657-A603-4029-9749-E4013A7873F2}" srcOrd="1" destOrd="0" presId="urn:microsoft.com/office/officeart/2005/8/layout/orgChart1"/>
    <dgm:cxn modelId="{35B33C72-9F7B-412A-A4C1-F41BDA91B201}" type="presParOf" srcId="{6D8E36B6-9728-428A-B216-8FE169F2A6C8}" destId="{50D60DBC-BBCB-4747-85A5-321ACE61377B}" srcOrd="1" destOrd="0" presId="urn:microsoft.com/office/officeart/2005/8/layout/orgChart1"/>
    <dgm:cxn modelId="{83C28FF6-2DB2-4DCC-A0A0-5A2652F4FE96}" type="presParOf" srcId="{50D60DBC-BBCB-4747-85A5-321ACE61377B}" destId="{F6F5CA73-8E3C-4C4A-8842-EB926D0498E9}" srcOrd="0" destOrd="0" presId="urn:microsoft.com/office/officeart/2005/8/layout/orgChart1"/>
    <dgm:cxn modelId="{160C71C0-B40E-4883-81C7-9B8DA9EE88EF}" type="presParOf" srcId="{50D60DBC-BBCB-4747-85A5-321ACE61377B}" destId="{843C18FF-E3C1-4BA0-AA2B-B6854BE0534F}" srcOrd="1" destOrd="0" presId="urn:microsoft.com/office/officeart/2005/8/layout/orgChart1"/>
    <dgm:cxn modelId="{A3A80A7F-D574-47AB-A3C7-C10BC846A5DF}" type="presParOf" srcId="{843C18FF-E3C1-4BA0-AA2B-B6854BE0534F}" destId="{7718E493-F211-454C-8DA9-4078735F2D40}" srcOrd="0" destOrd="0" presId="urn:microsoft.com/office/officeart/2005/8/layout/orgChart1"/>
    <dgm:cxn modelId="{B32D26C3-B802-4998-9C54-D3FC5AD682B6}" type="presParOf" srcId="{7718E493-F211-454C-8DA9-4078735F2D40}" destId="{097F17F3-D067-431A-982E-A72FD21A8919}" srcOrd="0" destOrd="0" presId="urn:microsoft.com/office/officeart/2005/8/layout/orgChart1"/>
    <dgm:cxn modelId="{8DE61751-EF57-4EF4-9F73-A12A8518A197}" type="presParOf" srcId="{7718E493-F211-454C-8DA9-4078735F2D40}" destId="{D60425EF-CE2E-4743-8796-F99320FAF487}" srcOrd="1" destOrd="0" presId="urn:microsoft.com/office/officeart/2005/8/layout/orgChart1"/>
    <dgm:cxn modelId="{2756267D-1FF1-4AB7-B3F3-6F1C70AD7B55}" type="presParOf" srcId="{843C18FF-E3C1-4BA0-AA2B-B6854BE0534F}" destId="{C720DDD0-7FAE-4F94-BE61-2A853769A55F}" srcOrd="1" destOrd="0" presId="urn:microsoft.com/office/officeart/2005/8/layout/orgChart1"/>
    <dgm:cxn modelId="{78C91E81-9A9D-400C-A84C-566E1000F4F7}" type="presParOf" srcId="{843C18FF-E3C1-4BA0-AA2B-B6854BE0534F}" destId="{1CC05DB0-A50E-40D3-AC36-2661E5DC2AA1}" srcOrd="2" destOrd="0" presId="urn:microsoft.com/office/officeart/2005/8/layout/orgChart1"/>
    <dgm:cxn modelId="{74DA096D-0362-4D5F-ADBC-3162F45C0825}" type="presParOf" srcId="{50D60DBC-BBCB-4747-85A5-321ACE61377B}" destId="{059A3920-0958-4D92-9728-95504C145555}" srcOrd="2" destOrd="0" presId="urn:microsoft.com/office/officeart/2005/8/layout/orgChart1"/>
    <dgm:cxn modelId="{89B9E95F-9EA9-4D5B-BB98-3BD4965B59E2}" type="presParOf" srcId="{50D60DBC-BBCB-4747-85A5-321ACE61377B}" destId="{1D9CA51A-324C-4332-B75B-E8755DE66EDF}" srcOrd="3" destOrd="0" presId="urn:microsoft.com/office/officeart/2005/8/layout/orgChart1"/>
    <dgm:cxn modelId="{5CF655D8-9318-4745-98A4-012581B35FBA}" type="presParOf" srcId="{1D9CA51A-324C-4332-B75B-E8755DE66EDF}" destId="{BB47972A-7852-4610-955D-2C219E331AD0}" srcOrd="0" destOrd="0" presId="urn:microsoft.com/office/officeart/2005/8/layout/orgChart1"/>
    <dgm:cxn modelId="{0CC105B8-B86B-4967-B1F9-D05BD999B5BD}" type="presParOf" srcId="{BB47972A-7852-4610-955D-2C219E331AD0}" destId="{946BDBB6-976D-4592-AECD-5764813B2727}" srcOrd="0" destOrd="0" presId="urn:microsoft.com/office/officeart/2005/8/layout/orgChart1"/>
    <dgm:cxn modelId="{A470DB63-81D8-4411-AB82-A4F60DB0A0F4}" type="presParOf" srcId="{BB47972A-7852-4610-955D-2C219E331AD0}" destId="{87683899-729C-4112-972E-42B989EFA790}" srcOrd="1" destOrd="0" presId="urn:microsoft.com/office/officeart/2005/8/layout/orgChart1"/>
    <dgm:cxn modelId="{CC7317BB-1D4E-40F0-AA4A-D381CECFD440}" type="presParOf" srcId="{1D9CA51A-324C-4332-B75B-E8755DE66EDF}" destId="{42CFA955-63B0-462F-9664-BC83F5292391}" srcOrd="1" destOrd="0" presId="urn:microsoft.com/office/officeart/2005/8/layout/orgChart1"/>
    <dgm:cxn modelId="{EFE23026-DBCE-40CF-89A0-23201CD7610F}" type="presParOf" srcId="{1D9CA51A-324C-4332-B75B-E8755DE66EDF}" destId="{16DD7726-A120-4A3F-9248-392F64F0D2B9}" srcOrd="2" destOrd="0" presId="urn:microsoft.com/office/officeart/2005/8/layout/orgChart1"/>
    <dgm:cxn modelId="{0E23A085-A67F-47C5-B457-C3E883C20F25}" type="presParOf" srcId="{6D8E36B6-9728-428A-B216-8FE169F2A6C8}" destId="{8284CD4E-662A-48D8-9A40-D0107FFDF219}" srcOrd="2" destOrd="0" presId="urn:microsoft.com/office/officeart/2005/8/layout/orgChart1"/>
    <dgm:cxn modelId="{5C678777-3FE2-4192-B575-F4BC824A0CFE}" type="presParOf" srcId="{2D05C86A-2FB6-405A-B906-EDE76EB9161F}" destId="{EA7BE978-7D92-4528-8BA8-F38D61621319}" srcOrd="6" destOrd="0" presId="urn:microsoft.com/office/officeart/2005/8/layout/orgChart1"/>
    <dgm:cxn modelId="{9FA4300C-FBE6-45D6-B38E-566B9BD41FE1}" type="presParOf" srcId="{2D05C86A-2FB6-405A-B906-EDE76EB9161F}" destId="{E8514FCD-AE48-46F4-A3F8-7E64755DBC50}" srcOrd="7" destOrd="0" presId="urn:microsoft.com/office/officeart/2005/8/layout/orgChart1"/>
    <dgm:cxn modelId="{6FE8ACBD-2B81-420F-B5BF-0676817C2913}" type="presParOf" srcId="{E8514FCD-AE48-46F4-A3F8-7E64755DBC50}" destId="{E06A0A5C-988E-43CD-86BC-BEA08259BA05}" srcOrd="0" destOrd="0" presId="urn:microsoft.com/office/officeart/2005/8/layout/orgChart1"/>
    <dgm:cxn modelId="{20FCC2AF-6228-4219-A90B-F25D63D94869}" type="presParOf" srcId="{E06A0A5C-988E-43CD-86BC-BEA08259BA05}" destId="{C3BA3444-6CDC-4C1A-ADD4-522F0A1FC93B}" srcOrd="0" destOrd="0" presId="urn:microsoft.com/office/officeart/2005/8/layout/orgChart1"/>
    <dgm:cxn modelId="{2AE6E87D-E97A-4CD2-BFD9-02ADBBCA62C9}" type="presParOf" srcId="{E06A0A5C-988E-43CD-86BC-BEA08259BA05}" destId="{43D4E6D8-893E-4E09-BE2B-232E3148A937}" srcOrd="1" destOrd="0" presId="urn:microsoft.com/office/officeart/2005/8/layout/orgChart1"/>
    <dgm:cxn modelId="{35E73CB4-369A-445C-A832-1D348BD5E849}" type="presParOf" srcId="{E8514FCD-AE48-46F4-A3F8-7E64755DBC50}" destId="{49DD967B-BE9F-4463-9379-1779500C9652}" srcOrd="1" destOrd="0" presId="urn:microsoft.com/office/officeart/2005/8/layout/orgChart1"/>
    <dgm:cxn modelId="{C5CE6CC3-146F-4B96-8FE6-2F71E23964D1}" type="presParOf" srcId="{49DD967B-BE9F-4463-9379-1779500C9652}" destId="{52BF4744-CF68-4C72-9BFD-D32D6567803D}" srcOrd="0" destOrd="0" presId="urn:microsoft.com/office/officeart/2005/8/layout/orgChart1"/>
    <dgm:cxn modelId="{CFB9747A-E96A-4D50-B771-52657F6BDFD8}" type="presParOf" srcId="{49DD967B-BE9F-4463-9379-1779500C9652}" destId="{CBC29845-BD3A-417B-97F9-30CF160C292A}" srcOrd="1" destOrd="0" presId="urn:microsoft.com/office/officeart/2005/8/layout/orgChart1"/>
    <dgm:cxn modelId="{C5202B2D-5C75-4C99-8EE8-9F6B455CA906}" type="presParOf" srcId="{CBC29845-BD3A-417B-97F9-30CF160C292A}" destId="{332B5BC6-29BC-4F68-92C6-C269C8D4BDC1}" srcOrd="0" destOrd="0" presId="urn:microsoft.com/office/officeart/2005/8/layout/orgChart1"/>
    <dgm:cxn modelId="{95425880-88D9-457D-8946-0D987B586505}" type="presParOf" srcId="{332B5BC6-29BC-4F68-92C6-C269C8D4BDC1}" destId="{C56715E1-9A84-4831-AD60-CC929B65022F}" srcOrd="0" destOrd="0" presId="urn:microsoft.com/office/officeart/2005/8/layout/orgChart1"/>
    <dgm:cxn modelId="{F5E748A8-156E-4439-AECB-70A567F2B4CE}" type="presParOf" srcId="{332B5BC6-29BC-4F68-92C6-C269C8D4BDC1}" destId="{AC868C93-A568-4FDE-B2D7-83CAF067A947}" srcOrd="1" destOrd="0" presId="urn:microsoft.com/office/officeart/2005/8/layout/orgChart1"/>
    <dgm:cxn modelId="{F912D784-A987-43A9-99B0-92CA0F65C426}" type="presParOf" srcId="{CBC29845-BD3A-417B-97F9-30CF160C292A}" destId="{0F451212-5CDA-44DC-812D-9D2ABFBBE985}" srcOrd="1" destOrd="0" presId="urn:microsoft.com/office/officeart/2005/8/layout/orgChart1"/>
    <dgm:cxn modelId="{E40988DB-2F4E-442A-97E7-8104E30021E2}" type="presParOf" srcId="{CBC29845-BD3A-417B-97F9-30CF160C292A}" destId="{9D1D2B9C-A545-4561-AA66-15BDD20EF93F}" srcOrd="2" destOrd="0" presId="urn:microsoft.com/office/officeart/2005/8/layout/orgChart1"/>
    <dgm:cxn modelId="{53DEBBC8-24DC-45D9-8437-5A5F11FA720A}" type="presParOf" srcId="{E8514FCD-AE48-46F4-A3F8-7E64755DBC50}" destId="{202B7914-90FC-4781-941F-8762A48A5F0E}" srcOrd="2" destOrd="0" presId="urn:microsoft.com/office/officeart/2005/8/layout/orgChart1"/>
    <dgm:cxn modelId="{E27D81B0-FA63-46CF-9C50-34901D35F43F}" type="presParOf" srcId="{2D05C86A-2FB6-405A-B906-EDE76EB9161F}" destId="{E41AFE23-DD10-43DB-B4EE-AB25D8E121A9}" srcOrd="8" destOrd="0" presId="urn:microsoft.com/office/officeart/2005/8/layout/orgChart1"/>
    <dgm:cxn modelId="{A606D1C7-F8F5-4487-B6B4-AA1D660EC5AF}" type="presParOf" srcId="{2D05C86A-2FB6-405A-B906-EDE76EB9161F}" destId="{15D13925-ADC6-447A-A1B3-2B60B80FDC75}" srcOrd="9" destOrd="0" presId="urn:microsoft.com/office/officeart/2005/8/layout/orgChart1"/>
    <dgm:cxn modelId="{212542E9-2F9E-4288-86B9-E545DD5F2E77}" type="presParOf" srcId="{15D13925-ADC6-447A-A1B3-2B60B80FDC75}" destId="{8D259200-50A4-4671-83A5-BFD1C7A6C75A}" srcOrd="0" destOrd="0" presId="urn:microsoft.com/office/officeart/2005/8/layout/orgChart1"/>
    <dgm:cxn modelId="{5C4D241B-0F2C-46D8-AA3F-99928CBA2CA6}" type="presParOf" srcId="{8D259200-50A4-4671-83A5-BFD1C7A6C75A}" destId="{56BF3358-BD65-48E3-8CD4-F3FC3F28C96D}" srcOrd="0" destOrd="0" presId="urn:microsoft.com/office/officeart/2005/8/layout/orgChart1"/>
    <dgm:cxn modelId="{A96CABF2-C1CE-4E6E-B1A8-353E487689DB}" type="presParOf" srcId="{8D259200-50A4-4671-83A5-BFD1C7A6C75A}" destId="{0FD09F5F-2958-474B-BB0B-8A31F0B6DDE9}" srcOrd="1" destOrd="0" presId="urn:microsoft.com/office/officeart/2005/8/layout/orgChart1"/>
    <dgm:cxn modelId="{D7A3A803-4124-4078-8DCA-C0AF7700D1E8}" type="presParOf" srcId="{15D13925-ADC6-447A-A1B3-2B60B80FDC75}" destId="{6EAA9F26-472F-47EE-A807-AB29DF80C344}" srcOrd="1" destOrd="0" presId="urn:microsoft.com/office/officeart/2005/8/layout/orgChart1"/>
    <dgm:cxn modelId="{EEB8C53F-4499-421A-819C-503E04B80F49}" type="presParOf" srcId="{6EAA9F26-472F-47EE-A807-AB29DF80C344}" destId="{97081D30-27C8-47A6-97C2-B5E4F1BA6A98}" srcOrd="0" destOrd="0" presId="urn:microsoft.com/office/officeart/2005/8/layout/orgChart1"/>
    <dgm:cxn modelId="{CBBDEFE8-5085-4907-B6BF-326AA486101D}" type="presParOf" srcId="{6EAA9F26-472F-47EE-A807-AB29DF80C344}" destId="{74F221E7-C1D4-4748-96F1-4C5512F172B1}" srcOrd="1" destOrd="0" presId="urn:microsoft.com/office/officeart/2005/8/layout/orgChart1"/>
    <dgm:cxn modelId="{D27535B5-66E0-4042-8F9A-19A729ACCDC9}" type="presParOf" srcId="{74F221E7-C1D4-4748-96F1-4C5512F172B1}" destId="{D15721D7-D1F7-47F5-88CA-67678FB213D2}" srcOrd="0" destOrd="0" presId="urn:microsoft.com/office/officeart/2005/8/layout/orgChart1"/>
    <dgm:cxn modelId="{DB4DA1D0-6A8A-486A-871B-8570233B7C07}" type="presParOf" srcId="{D15721D7-D1F7-47F5-88CA-67678FB213D2}" destId="{6520CC2E-4E6C-4BFD-AAA3-5CCF630BF9DF}" srcOrd="0" destOrd="0" presId="urn:microsoft.com/office/officeart/2005/8/layout/orgChart1"/>
    <dgm:cxn modelId="{60662EFF-59B2-427A-9D14-62D5A251F4E0}" type="presParOf" srcId="{D15721D7-D1F7-47F5-88CA-67678FB213D2}" destId="{F8767B48-DFC2-4506-B025-E7A674A0AB84}" srcOrd="1" destOrd="0" presId="urn:microsoft.com/office/officeart/2005/8/layout/orgChart1"/>
    <dgm:cxn modelId="{6E30AD20-016B-4ACE-9643-C87F8E8B12AE}" type="presParOf" srcId="{74F221E7-C1D4-4748-96F1-4C5512F172B1}" destId="{FD7B734C-639C-4BB7-9269-334FB24CE0E2}" srcOrd="1" destOrd="0" presId="urn:microsoft.com/office/officeart/2005/8/layout/orgChart1"/>
    <dgm:cxn modelId="{AD5D616D-F856-4B41-AF2E-5FD1CDE0948F}" type="presParOf" srcId="{74F221E7-C1D4-4748-96F1-4C5512F172B1}" destId="{69C9C1AE-0DC7-4687-9877-4E1A5E59A666}" srcOrd="2" destOrd="0" presId="urn:microsoft.com/office/officeart/2005/8/layout/orgChart1"/>
    <dgm:cxn modelId="{6AAF3C47-7458-4B8A-90FE-C68DF6FE8A6C}" type="presParOf" srcId="{6EAA9F26-472F-47EE-A807-AB29DF80C344}" destId="{182796F0-2E98-4395-A7F2-3A10EA7410A1}" srcOrd="2" destOrd="0" presId="urn:microsoft.com/office/officeart/2005/8/layout/orgChart1"/>
    <dgm:cxn modelId="{38845BC8-14F6-4650-9EBE-F8E769375282}" type="presParOf" srcId="{6EAA9F26-472F-47EE-A807-AB29DF80C344}" destId="{B0601473-CF55-4B46-BA3C-27159FFE6808}" srcOrd="3" destOrd="0" presId="urn:microsoft.com/office/officeart/2005/8/layout/orgChart1"/>
    <dgm:cxn modelId="{C1E16921-B499-4756-96E7-2B100149E318}" type="presParOf" srcId="{B0601473-CF55-4B46-BA3C-27159FFE6808}" destId="{CFCA994A-1D84-4045-977C-03F204B0DE73}" srcOrd="0" destOrd="0" presId="urn:microsoft.com/office/officeart/2005/8/layout/orgChart1"/>
    <dgm:cxn modelId="{D8915222-9D9C-4C9B-A811-664A2DD9C2B3}" type="presParOf" srcId="{CFCA994A-1D84-4045-977C-03F204B0DE73}" destId="{26FC79B2-72FE-4393-8287-75ECA3F00A1B}" srcOrd="0" destOrd="0" presId="urn:microsoft.com/office/officeart/2005/8/layout/orgChart1"/>
    <dgm:cxn modelId="{2B03CCBD-F211-4ECE-9A8E-97DE63065415}" type="presParOf" srcId="{CFCA994A-1D84-4045-977C-03F204B0DE73}" destId="{9165DF15-D0D6-4DCC-9C32-778912D3AD0B}" srcOrd="1" destOrd="0" presId="urn:microsoft.com/office/officeart/2005/8/layout/orgChart1"/>
    <dgm:cxn modelId="{CAE7D492-890E-46A4-89B0-301487BC7914}" type="presParOf" srcId="{B0601473-CF55-4B46-BA3C-27159FFE6808}" destId="{DB19C077-03B1-4193-B048-60791C4A698B}" srcOrd="1" destOrd="0" presId="urn:microsoft.com/office/officeart/2005/8/layout/orgChart1"/>
    <dgm:cxn modelId="{BB210B8A-C35F-43F9-ACCA-98AA79A1B474}" type="presParOf" srcId="{B0601473-CF55-4B46-BA3C-27159FFE6808}" destId="{DA57A860-4886-47E1-979F-594B3EECA6E2}" srcOrd="2" destOrd="0" presId="urn:microsoft.com/office/officeart/2005/8/layout/orgChart1"/>
    <dgm:cxn modelId="{94D95E16-D6E8-4C47-83FD-C13950211C67}" type="presParOf" srcId="{15D13925-ADC6-447A-A1B3-2B60B80FDC75}" destId="{60923B69-A1D2-413F-9F8E-70AD433B4B76}" srcOrd="2" destOrd="0" presId="urn:microsoft.com/office/officeart/2005/8/layout/orgChart1"/>
    <dgm:cxn modelId="{AB67507E-7C81-45AB-85B7-7BF6255572B5}" type="presParOf" srcId="{D3C62390-CA40-467B-949D-FD3842419069}" destId="{C1E856C5-F9E8-4B8B-B00B-5EFDD69F271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A92610D-EAFE-4454-9F0E-0F09F90594D9}" type="doc">
      <dgm:prSet loTypeId="urn:microsoft.com/office/officeart/2005/8/layout/target2" loCatId="relationship" qsTypeId="urn:microsoft.com/office/officeart/2005/8/quickstyle/3d2" qsCatId="3D" csTypeId="urn:microsoft.com/office/officeart/2005/8/colors/accent1_2" csCatId="accent1" phldr="1"/>
      <dgm:spPr/>
      <dgm:t>
        <a:bodyPr/>
        <a:lstStyle/>
        <a:p>
          <a:endParaRPr lang="es-ES"/>
        </a:p>
      </dgm:t>
    </dgm:pt>
    <dgm:pt modelId="{D26F325C-1A7F-43E9-A7F7-3CAC9C92DA3E}">
      <dgm:prSet phldrT="[Texto]" custT="1"/>
      <dgm:spPr>
        <a:gradFill flip="none" rotWithShape="1">
          <a:gsLst>
            <a:gs pos="0">
              <a:srgbClr val="FD8517"/>
            </a:gs>
            <a:gs pos="70000">
              <a:srgbClr val="FF9900">
                <a:tint val="44500"/>
                <a:satMod val="160000"/>
              </a:srgbClr>
            </a:gs>
            <a:gs pos="100000">
              <a:srgbClr val="FFC69F"/>
            </a:gs>
          </a:gsLst>
          <a:lin ang="2700000" scaled="1"/>
          <a:tileRect/>
        </a:gradFill>
      </dgm:spPr>
      <dgm:t>
        <a:bodyPr/>
        <a:lstStyle/>
        <a:p>
          <a:r>
            <a:rPr lang="en-US" sz="2400" b="1" noProof="0" dirty="0" smtClean="0">
              <a:solidFill>
                <a:schemeClr val="tx1"/>
              </a:solidFill>
              <a:latin typeface="Century Gothic" panose="020B0502020202020204" pitchFamily="34" charset="0"/>
            </a:rPr>
            <a:t>Tactical Urbanism Strategies</a:t>
          </a:r>
          <a:endParaRPr lang="en-US" sz="2400" b="1" noProof="0" dirty="0">
            <a:solidFill>
              <a:schemeClr val="tx1"/>
            </a:solidFill>
            <a:latin typeface="Century Gothic" panose="020B0502020202020204" pitchFamily="34" charset="0"/>
          </a:endParaRPr>
        </a:p>
      </dgm:t>
    </dgm:pt>
    <dgm:pt modelId="{713623DF-2287-4D23-BA6A-D04803AA3D0B}" type="parTrans" cxnId="{2BE31924-AFE4-410D-AB4B-01DE54A946D9}">
      <dgm:prSet/>
      <dgm:spPr/>
      <dgm:t>
        <a:bodyPr/>
        <a:lstStyle/>
        <a:p>
          <a:endParaRPr lang="en-US" sz="2400" noProof="0" dirty="0">
            <a:solidFill>
              <a:schemeClr val="tx1"/>
            </a:solidFill>
            <a:latin typeface="Century Gothic" panose="020B0502020202020204" pitchFamily="34" charset="0"/>
          </a:endParaRPr>
        </a:p>
      </dgm:t>
    </dgm:pt>
    <dgm:pt modelId="{FF5A9C59-0AC1-401F-AEA8-F3B062C82776}" type="sibTrans" cxnId="{2BE31924-AFE4-410D-AB4B-01DE54A946D9}">
      <dgm:prSet/>
      <dgm:spPr/>
      <dgm:t>
        <a:bodyPr/>
        <a:lstStyle/>
        <a:p>
          <a:endParaRPr lang="en-US" sz="2400" noProof="0" dirty="0">
            <a:solidFill>
              <a:schemeClr val="tx1"/>
            </a:solidFill>
            <a:latin typeface="Century Gothic" panose="020B0502020202020204" pitchFamily="34" charset="0"/>
          </a:endParaRPr>
        </a:p>
      </dgm:t>
    </dgm:pt>
    <dgm:pt modelId="{CCDC91DD-07BA-4834-BF11-C087999756F8}">
      <dgm:prSet phldrT="[Texto]" custT="1"/>
      <dgm:spPr/>
      <dgm:t>
        <a:bodyPr/>
        <a:lstStyle/>
        <a:p>
          <a:r>
            <a:rPr lang="en-US" sz="1400" noProof="0" dirty="0" smtClean="0">
              <a:solidFill>
                <a:schemeClr val="tx1"/>
              </a:solidFill>
              <a:latin typeface="Century Gothic" panose="020B0502020202020204" pitchFamily="34" charset="0"/>
            </a:rPr>
            <a:t>Faster way to apply a project</a:t>
          </a:r>
          <a:endParaRPr lang="en-US" sz="1400" noProof="0" dirty="0">
            <a:solidFill>
              <a:schemeClr val="tx1"/>
            </a:solidFill>
            <a:latin typeface="Century Gothic" panose="020B0502020202020204" pitchFamily="34" charset="0"/>
          </a:endParaRPr>
        </a:p>
      </dgm:t>
    </dgm:pt>
    <dgm:pt modelId="{174BD4D4-1AB7-4C86-B155-747FD3B4FBED}" type="parTrans" cxnId="{F282CDC2-AE43-43FD-8F59-4ABD69B9E520}">
      <dgm:prSet/>
      <dgm:spPr/>
      <dgm:t>
        <a:bodyPr/>
        <a:lstStyle/>
        <a:p>
          <a:endParaRPr lang="en-US" sz="2400" noProof="0" dirty="0">
            <a:solidFill>
              <a:schemeClr val="tx1"/>
            </a:solidFill>
            <a:latin typeface="Century Gothic" panose="020B0502020202020204" pitchFamily="34" charset="0"/>
          </a:endParaRPr>
        </a:p>
      </dgm:t>
    </dgm:pt>
    <dgm:pt modelId="{F9161D0D-66CC-4F93-8CC0-A2D2943DFA6A}" type="sibTrans" cxnId="{F282CDC2-AE43-43FD-8F59-4ABD69B9E520}">
      <dgm:prSet/>
      <dgm:spPr/>
      <dgm:t>
        <a:bodyPr/>
        <a:lstStyle/>
        <a:p>
          <a:endParaRPr lang="en-US" sz="2400" noProof="0" dirty="0">
            <a:solidFill>
              <a:schemeClr val="tx1"/>
            </a:solidFill>
            <a:latin typeface="Century Gothic" panose="020B0502020202020204" pitchFamily="34" charset="0"/>
          </a:endParaRPr>
        </a:p>
      </dgm:t>
    </dgm:pt>
    <dgm:pt modelId="{61A146C5-3342-46A5-96CB-685064DFF9BB}">
      <dgm:prSet phldrT="[Texto]" custT="1"/>
      <dgm:spPr/>
      <dgm:t>
        <a:bodyPr/>
        <a:lstStyle/>
        <a:p>
          <a:r>
            <a:rPr lang="en-US" sz="1400" noProof="0" dirty="0" smtClean="0">
              <a:solidFill>
                <a:schemeClr val="tx1"/>
              </a:solidFill>
              <a:latin typeface="Century Gothic" panose="020B0502020202020204" pitchFamily="34" charset="0"/>
            </a:rPr>
            <a:t>With community participation</a:t>
          </a:r>
          <a:endParaRPr lang="en-US" sz="1400" noProof="0" dirty="0">
            <a:solidFill>
              <a:schemeClr val="tx1"/>
            </a:solidFill>
            <a:latin typeface="Century Gothic" panose="020B0502020202020204" pitchFamily="34" charset="0"/>
          </a:endParaRPr>
        </a:p>
      </dgm:t>
    </dgm:pt>
    <dgm:pt modelId="{88DC9357-76A8-4F1B-961B-9CDCDEBE9439}" type="parTrans" cxnId="{1CF93497-A295-4CCF-B4B3-3F21A7D34990}">
      <dgm:prSet/>
      <dgm:spPr/>
      <dgm:t>
        <a:bodyPr/>
        <a:lstStyle/>
        <a:p>
          <a:endParaRPr lang="en-US" sz="2400" noProof="0" dirty="0">
            <a:solidFill>
              <a:schemeClr val="tx1"/>
            </a:solidFill>
            <a:latin typeface="Century Gothic" panose="020B0502020202020204" pitchFamily="34" charset="0"/>
          </a:endParaRPr>
        </a:p>
      </dgm:t>
    </dgm:pt>
    <dgm:pt modelId="{EC53BD5E-B565-4015-ABE3-A4A672D0111E}" type="sibTrans" cxnId="{1CF93497-A295-4CCF-B4B3-3F21A7D34990}">
      <dgm:prSet/>
      <dgm:spPr/>
      <dgm:t>
        <a:bodyPr/>
        <a:lstStyle/>
        <a:p>
          <a:endParaRPr lang="en-US" sz="2400" noProof="0" dirty="0">
            <a:solidFill>
              <a:schemeClr val="tx1"/>
            </a:solidFill>
            <a:latin typeface="Century Gothic" panose="020B0502020202020204" pitchFamily="34" charset="0"/>
          </a:endParaRPr>
        </a:p>
      </dgm:t>
    </dgm:pt>
    <dgm:pt modelId="{C10634F5-D77C-47AE-A97D-649C2BAB5D0B}">
      <dgm:prSet phldrT="[Texto]" custT="1"/>
      <dgm:spPr>
        <a:gradFill flip="none" rotWithShape="1">
          <a:gsLst>
            <a:gs pos="0">
              <a:srgbClr val="FFFF3F"/>
            </a:gs>
            <a:gs pos="70000">
              <a:srgbClr val="FFFF00">
                <a:tint val="44500"/>
                <a:satMod val="160000"/>
              </a:srgbClr>
            </a:gs>
            <a:gs pos="100000">
              <a:srgbClr val="FFFFB3"/>
            </a:gs>
          </a:gsLst>
          <a:lin ang="2700000" scaled="1"/>
          <a:tileRect/>
        </a:gradFill>
      </dgm:spPr>
      <dgm:t>
        <a:bodyPr/>
        <a:lstStyle/>
        <a:p>
          <a:r>
            <a:rPr lang="en-US" sz="2400" b="1" noProof="0" dirty="0" smtClean="0">
              <a:solidFill>
                <a:schemeClr val="tx1"/>
              </a:solidFill>
              <a:latin typeface="Century Gothic" panose="020B0502020202020204" pitchFamily="34" charset="0"/>
            </a:rPr>
            <a:t>IDPs Vulnerability</a:t>
          </a:r>
          <a:endParaRPr lang="en-US" sz="2400" b="1" noProof="0" dirty="0">
            <a:solidFill>
              <a:schemeClr val="tx1"/>
            </a:solidFill>
            <a:latin typeface="Century Gothic" panose="020B0502020202020204" pitchFamily="34" charset="0"/>
          </a:endParaRPr>
        </a:p>
      </dgm:t>
    </dgm:pt>
    <dgm:pt modelId="{F573FE10-C020-457B-9314-BF919BF06F90}" type="parTrans" cxnId="{D74C9E9A-51A6-42D6-BD1C-7E3BDDAA5C20}">
      <dgm:prSet/>
      <dgm:spPr/>
      <dgm:t>
        <a:bodyPr/>
        <a:lstStyle/>
        <a:p>
          <a:endParaRPr lang="en-US" sz="2400" noProof="0" dirty="0">
            <a:solidFill>
              <a:schemeClr val="tx1"/>
            </a:solidFill>
            <a:latin typeface="Century Gothic" panose="020B0502020202020204" pitchFamily="34" charset="0"/>
          </a:endParaRPr>
        </a:p>
      </dgm:t>
    </dgm:pt>
    <dgm:pt modelId="{5A26D096-8D78-4254-8C9F-CE71A456C2BA}" type="sibTrans" cxnId="{D74C9E9A-51A6-42D6-BD1C-7E3BDDAA5C20}">
      <dgm:prSet/>
      <dgm:spPr/>
      <dgm:t>
        <a:bodyPr/>
        <a:lstStyle/>
        <a:p>
          <a:endParaRPr lang="en-US" sz="2400" noProof="0" dirty="0">
            <a:solidFill>
              <a:schemeClr val="tx1"/>
            </a:solidFill>
            <a:latin typeface="Century Gothic" panose="020B0502020202020204" pitchFamily="34" charset="0"/>
          </a:endParaRPr>
        </a:p>
      </dgm:t>
    </dgm:pt>
    <dgm:pt modelId="{E7E1AFC3-6D4C-469D-9446-86676E440DBC}">
      <dgm:prSet phldrT="[Texto]" custT="1"/>
      <dgm:spPr/>
      <dgm:t>
        <a:bodyPr/>
        <a:lstStyle/>
        <a:p>
          <a:r>
            <a:rPr lang="en-US" sz="1400" noProof="0" dirty="0" smtClean="0">
              <a:solidFill>
                <a:schemeClr val="tx1"/>
              </a:solidFill>
              <a:latin typeface="Century Gothic" panose="020B0502020202020204" pitchFamily="34" charset="0"/>
            </a:rPr>
            <a:t>Strengthening links between community and territory</a:t>
          </a:r>
          <a:endParaRPr lang="en-US" sz="1400" noProof="0" dirty="0">
            <a:solidFill>
              <a:schemeClr val="tx1"/>
            </a:solidFill>
            <a:latin typeface="Century Gothic" panose="020B0502020202020204" pitchFamily="34" charset="0"/>
          </a:endParaRPr>
        </a:p>
      </dgm:t>
    </dgm:pt>
    <dgm:pt modelId="{D3AB13B4-910B-4A4D-AC77-3920756CA10C}" type="parTrans" cxnId="{6EA7BF58-C1DD-468F-88E0-62F0AD5CAF04}">
      <dgm:prSet/>
      <dgm:spPr/>
      <dgm:t>
        <a:bodyPr/>
        <a:lstStyle/>
        <a:p>
          <a:endParaRPr lang="en-US" sz="2400" noProof="0" dirty="0">
            <a:solidFill>
              <a:schemeClr val="tx1"/>
            </a:solidFill>
            <a:latin typeface="Century Gothic" panose="020B0502020202020204" pitchFamily="34" charset="0"/>
          </a:endParaRPr>
        </a:p>
      </dgm:t>
    </dgm:pt>
    <dgm:pt modelId="{DF67AF90-0C26-45AC-8929-10282D172719}" type="sibTrans" cxnId="{6EA7BF58-C1DD-468F-88E0-62F0AD5CAF04}">
      <dgm:prSet/>
      <dgm:spPr/>
      <dgm:t>
        <a:bodyPr/>
        <a:lstStyle/>
        <a:p>
          <a:endParaRPr lang="en-US" sz="2400" noProof="0" dirty="0">
            <a:solidFill>
              <a:schemeClr val="tx1"/>
            </a:solidFill>
            <a:latin typeface="Century Gothic" panose="020B0502020202020204" pitchFamily="34" charset="0"/>
          </a:endParaRPr>
        </a:p>
      </dgm:t>
    </dgm:pt>
    <dgm:pt modelId="{E072848C-6494-43A2-9C28-E1ABDB3208C5}">
      <dgm:prSet phldrT="[Texto]" custT="1"/>
      <dgm:spPr/>
      <dgm:t>
        <a:bodyPr/>
        <a:lstStyle/>
        <a:p>
          <a:r>
            <a:rPr lang="es-ES" sz="1400" noProof="0" dirty="0" err="1" smtClean="0">
              <a:solidFill>
                <a:schemeClr val="tx1"/>
              </a:solidFill>
              <a:latin typeface="Century Gothic" panose="020B0502020202020204" pitchFamily="34" charset="0"/>
            </a:rPr>
            <a:t>Reducing</a:t>
          </a:r>
          <a:r>
            <a:rPr lang="es-ES" sz="1400" noProof="0" dirty="0" smtClean="0">
              <a:solidFill>
                <a:schemeClr val="tx1"/>
              </a:solidFill>
              <a:latin typeface="Century Gothic" panose="020B0502020202020204" pitchFamily="34" charset="0"/>
            </a:rPr>
            <a:t> </a:t>
          </a:r>
          <a:r>
            <a:rPr lang="es-ES" sz="1400" noProof="0" dirty="0" err="1" smtClean="0">
              <a:solidFill>
                <a:schemeClr val="tx1"/>
              </a:solidFill>
              <a:latin typeface="Century Gothic" panose="020B0502020202020204" pitchFamily="34" charset="0"/>
            </a:rPr>
            <a:t>risk</a:t>
          </a:r>
          <a:endParaRPr lang="en-US" sz="1400" noProof="0" dirty="0">
            <a:solidFill>
              <a:schemeClr val="tx1"/>
            </a:solidFill>
            <a:latin typeface="Century Gothic" panose="020B0502020202020204" pitchFamily="34" charset="0"/>
          </a:endParaRPr>
        </a:p>
      </dgm:t>
    </dgm:pt>
    <dgm:pt modelId="{65E03EAD-9B76-4CEF-8764-A3E046216AEC}" type="parTrans" cxnId="{A3AD75FE-078D-4F96-9E96-4386EC5C775C}">
      <dgm:prSet/>
      <dgm:spPr/>
      <dgm:t>
        <a:bodyPr/>
        <a:lstStyle/>
        <a:p>
          <a:endParaRPr lang="en-US" sz="2400" noProof="0" dirty="0">
            <a:solidFill>
              <a:schemeClr val="tx1"/>
            </a:solidFill>
            <a:latin typeface="Century Gothic" panose="020B0502020202020204" pitchFamily="34" charset="0"/>
          </a:endParaRPr>
        </a:p>
      </dgm:t>
    </dgm:pt>
    <dgm:pt modelId="{5F870912-37B9-4382-9C58-3AF735089F78}" type="sibTrans" cxnId="{A3AD75FE-078D-4F96-9E96-4386EC5C775C}">
      <dgm:prSet/>
      <dgm:spPr/>
      <dgm:t>
        <a:bodyPr/>
        <a:lstStyle/>
        <a:p>
          <a:endParaRPr lang="en-US" sz="2400" noProof="0" dirty="0">
            <a:solidFill>
              <a:schemeClr val="tx1"/>
            </a:solidFill>
            <a:latin typeface="Century Gothic" panose="020B0502020202020204" pitchFamily="34" charset="0"/>
          </a:endParaRPr>
        </a:p>
      </dgm:t>
    </dgm:pt>
    <dgm:pt modelId="{8E4D79D7-073B-4776-9340-85D37E6B1515}">
      <dgm:prSet custT="1"/>
      <dgm:spPr/>
      <dgm:t>
        <a:bodyPr/>
        <a:lstStyle/>
        <a:p>
          <a:r>
            <a:rPr lang="en-US" sz="1400" noProof="0" dirty="0" smtClean="0">
              <a:solidFill>
                <a:schemeClr val="tx1"/>
              </a:solidFill>
              <a:latin typeface="Century Gothic" panose="020B0502020202020204" pitchFamily="34" charset="0"/>
            </a:rPr>
            <a:t> and adapted to the territory</a:t>
          </a:r>
          <a:endParaRPr lang="en-US" sz="1400" noProof="0" dirty="0">
            <a:solidFill>
              <a:schemeClr val="tx1"/>
            </a:solidFill>
            <a:latin typeface="Century Gothic" panose="020B0502020202020204" pitchFamily="34" charset="0"/>
          </a:endParaRPr>
        </a:p>
      </dgm:t>
    </dgm:pt>
    <dgm:pt modelId="{38A419A3-386E-47E1-B9C5-CD349A71837A}" type="parTrans" cxnId="{BA1E24DB-E2E6-4CB1-86FD-856339000CDA}">
      <dgm:prSet/>
      <dgm:spPr/>
      <dgm:t>
        <a:bodyPr/>
        <a:lstStyle/>
        <a:p>
          <a:endParaRPr lang="en-US" sz="2400" noProof="0" dirty="0">
            <a:solidFill>
              <a:schemeClr val="tx1"/>
            </a:solidFill>
            <a:latin typeface="Century Gothic" panose="020B0502020202020204" pitchFamily="34" charset="0"/>
          </a:endParaRPr>
        </a:p>
      </dgm:t>
    </dgm:pt>
    <dgm:pt modelId="{EF68201F-EE81-4FE4-83A9-F77F3B210281}" type="sibTrans" cxnId="{BA1E24DB-E2E6-4CB1-86FD-856339000CDA}">
      <dgm:prSet/>
      <dgm:spPr/>
      <dgm:t>
        <a:bodyPr/>
        <a:lstStyle/>
        <a:p>
          <a:endParaRPr lang="en-US" sz="2400" noProof="0" dirty="0">
            <a:solidFill>
              <a:schemeClr val="tx1"/>
            </a:solidFill>
            <a:latin typeface="Century Gothic" panose="020B0502020202020204" pitchFamily="34" charset="0"/>
          </a:endParaRPr>
        </a:p>
      </dgm:t>
    </dgm:pt>
    <dgm:pt modelId="{DA3A86CE-2FA3-4D66-94A0-F2DB89AF7B4F}">
      <dgm:prSet phldrT="[Texto]" custT="1"/>
      <dgm:spPr>
        <a:gradFill flip="none" rotWithShape="1">
          <a:gsLst>
            <a:gs pos="0">
              <a:srgbClr val="8DEA48"/>
            </a:gs>
            <a:gs pos="70000">
              <a:srgbClr val="92D050">
                <a:tint val="44500"/>
                <a:satMod val="160000"/>
              </a:srgbClr>
            </a:gs>
            <a:gs pos="100000">
              <a:srgbClr val="E1FDC3"/>
            </a:gs>
          </a:gsLst>
          <a:lin ang="2700000" scaled="1"/>
          <a:tileRect/>
        </a:gradFill>
        <a:ln>
          <a:noFill/>
        </a:ln>
      </dgm:spPr>
      <dgm:t>
        <a:bodyPr/>
        <a:lstStyle/>
        <a:p>
          <a:r>
            <a:rPr lang="en-US" sz="2400" b="1" noProof="0" dirty="0" smtClean="0">
              <a:solidFill>
                <a:schemeClr val="tx1"/>
              </a:solidFill>
              <a:latin typeface="Century Gothic" panose="020B0502020202020204" pitchFamily="34" charset="0"/>
            </a:rPr>
            <a:t>Green</a:t>
          </a:r>
          <a:r>
            <a:rPr lang="en-US" sz="2400" noProof="0" dirty="0" smtClean="0">
              <a:solidFill>
                <a:schemeClr val="tx1"/>
              </a:solidFill>
              <a:latin typeface="Century Gothic" panose="020B0502020202020204" pitchFamily="34" charset="0"/>
            </a:rPr>
            <a:t> </a:t>
          </a:r>
          <a:r>
            <a:rPr lang="en-US" sz="2400" b="1" noProof="0" dirty="0" smtClean="0">
              <a:solidFill>
                <a:schemeClr val="tx1"/>
              </a:solidFill>
              <a:latin typeface="Century Gothic" panose="020B0502020202020204" pitchFamily="34" charset="0"/>
            </a:rPr>
            <a:t>Infrastructure Tools</a:t>
          </a:r>
          <a:endParaRPr lang="en-US" sz="2400" b="1" noProof="0" dirty="0">
            <a:solidFill>
              <a:schemeClr val="tx1"/>
            </a:solidFill>
            <a:latin typeface="Century Gothic" panose="020B0502020202020204" pitchFamily="34" charset="0"/>
          </a:endParaRPr>
        </a:p>
      </dgm:t>
    </dgm:pt>
    <dgm:pt modelId="{54CA05D5-6C7F-4EEB-83F6-8CEE6E8A8AFF}" type="sibTrans" cxnId="{FE7A9C68-967A-4C59-BB64-AF8C594FAE97}">
      <dgm:prSet/>
      <dgm:spPr/>
      <dgm:t>
        <a:bodyPr/>
        <a:lstStyle/>
        <a:p>
          <a:endParaRPr lang="en-US" sz="2400" noProof="0" dirty="0">
            <a:solidFill>
              <a:schemeClr val="tx1"/>
            </a:solidFill>
            <a:latin typeface="Century Gothic" panose="020B0502020202020204" pitchFamily="34" charset="0"/>
          </a:endParaRPr>
        </a:p>
      </dgm:t>
    </dgm:pt>
    <dgm:pt modelId="{AC7E48E7-29DB-40D7-8782-35F8BB24AFAC}" type="parTrans" cxnId="{FE7A9C68-967A-4C59-BB64-AF8C594FAE97}">
      <dgm:prSet/>
      <dgm:spPr/>
      <dgm:t>
        <a:bodyPr/>
        <a:lstStyle/>
        <a:p>
          <a:endParaRPr lang="en-US" sz="2400" noProof="0" dirty="0">
            <a:solidFill>
              <a:schemeClr val="tx1"/>
            </a:solidFill>
            <a:latin typeface="Century Gothic" panose="020B0502020202020204" pitchFamily="34" charset="0"/>
          </a:endParaRPr>
        </a:p>
      </dgm:t>
    </dgm:pt>
    <dgm:pt modelId="{1FF3F406-6567-4C31-8497-FA775A4E5ABB}">
      <dgm:prSet phldrT="[Texto]" custT="1"/>
      <dgm:spPr/>
      <dgm:t>
        <a:bodyPr/>
        <a:lstStyle/>
        <a:p>
          <a:r>
            <a:rPr lang="en-US" sz="1400" noProof="0" dirty="0" smtClean="0">
              <a:solidFill>
                <a:schemeClr val="tx1"/>
              </a:solidFill>
              <a:latin typeface="Century Gothic" panose="020B0502020202020204" pitchFamily="34" charset="0"/>
            </a:rPr>
            <a:t>With social and ecological benefits</a:t>
          </a:r>
          <a:endParaRPr lang="en-US" sz="1400" noProof="0" dirty="0">
            <a:solidFill>
              <a:schemeClr val="tx1"/>
            </a:solidFill>
            <a:latin typeface="Century Gothic" panose="020B0502020202020204" pitchFamily="34" charset="0"/>
          </a:endParaRPr>
        </a:p>
      </dgm:t>
    </dgm:pt>
    <dgm:pt modelId="{95C1C56B-6BC9-4005-BB36-AEBAF052A99D}" type="parTrans" cxnId="{31CCE53A-CEAB-4AA0-883F-0B2EBD714D5F}">
      <dgm:prSet/>
      <dgm:spPr/>
      <dgm:t>
        <a:bodyPr/>
        <a:lstStyle/>
        <a:p>
          <a:endParaRPr lang="es-ES"/>
        </a:p>
      </dgm:t>
    </dgm:pt>
    <dgm:pt modelId="{064979F7-6299-44D1-A290-F259B6DD6397}" type="sibTrans" cxnId="{31CCE53A-CEAB-4AA0-883F-0B2EBD714D5F}">
      <dgm:prSet/>
      <dgm:spPr/>
      <dgm:t>
        <a:bodyPr/>
        <a:lstStyle/>
        <a:p>
          <a:endParaRPr lang="es-ES"/>
        </a:p>
      </dgm:t>
    </dgm:pt>
    <dgm:pt modelId="{6EBCD30C-1AEB-402B-AA47-7027C36EE756}">
      <dgm:prSet phldrT="[Texto]" custT="1"/>
      <dgm:spPr/>
      <dgm:t>
        <a:bodyPr/>
        <a:lstStyle/>
        <a:p>
          <a:r>
            <a:rPr lang="en-US" sz="1400" noProof="0" dirty="0" smtClean="0">
              <a:solidFill>
                <a:schemeClr val="tx1"/>
              </a:solidFill>
              <a:latin typeface="Century Gothic" panose="020B0502020202020204" pitchFamily="34" charset="0"/>
            </a:rPr>
            <a:t>Solutions to mitigate natural hazards</a:t>
          </a:r>
          <a:endParaRPr lang="en-US" sz="1400" noProof="0" dirty="0">
            <a:solidFill>
              <a:schemeClr val="tx1"/>
            </a:solidFill>
            <a:latin typeface="Century Gothic" panose="020B0502020202020204" pitchFamily="34" charset="0"/>
          </a:endParaRPr>
        </a:p>
      </dgm:t>
    </dgm:pt>
    <dgm:pt modelId="{4D00D27B-A69E-41F4-89CD-BC43FD7230C4}" type="sibTrans" cxnId="{550164E7-A903-4506-BB27-E9E343FDAB67}">
      <dgm:prSet/>
      <dgm:spPr/>
      <dgm:t>
        <a:bodyPr/>
        <a:lstStyle/>
        <a:p>
          <a:endParaRPr lang="en-US" sz="2400" noProof="0" dirty="0">
            <a:solidFill>
              <a:schemeClr val="tx1"/>
            </a:solidFill>
            <a:latin typeface="Century Gothic" panose="020B0502020202020204" pitchFamily="34" charset="0"/>
          </a:endParaRPr>
        </a:p>
      </dgm:t>
    </dgm:pt>
    <dgm:pt modelId="{384C8235-2D6F-4945-833B-654A0C3C84A8}" type="parTrans" cxnId="{550164E7-A903-4506-BB27-E9E343FDAB67}">
      <dgm:prSet/>
      <dgm:spPr/>
      <dgm:t>
        <a:bodyPr/>
        <a:lstStyle/>
        <a:p>
          <a:endParaRPr lang="en-US" sz="2400" noProof="0" dirty="0">
            <a:solidFill>
              <a:schemeClr val="tx1"/>
            </a:solidFill>
            <a:latin typeface="Century Gothic" panose="020B0502020202020204" pitchFamily="34" charset="0"/>
          </a:endParaRPr>
        </a:p>
      </dgm:t>
    </dgm:pt>
    <dgm:pt modelId="{78EB5847-A4D4-4D36-936F-32949DF1FDF6}" type="pres">
      <dgm:prSet presAssocID="{3A92610D-EAFE-4454-9F0E-0F09F90594D9}" presName="Name0" presStyleCnt="0">
        <dgm:presLayoutVars>
          <dgm:chMax val="3"/>
          <dgm:chPref val="1"/>
          <dgm:dir/>
          <dgm:animLvl val="lvl"/>
          <dgm:resizeHandles/>
        </dgm:presLayoutVars>
      </dgm:prSet>
      <dgm:spPr/>
      <dgm:t>
        <a:bodyPr/>
        <a:lstStyle/>
        <a:p>
          <a:endParaRPr lang="es-ES"/>
        </a:p>
      </dgm:t>
    </dgm:pt>
    <dgm:pt modelId="{4D9FCC84-EB57-4BBB-9CD6-0F47EB369E55}" type="pres">
      <dgm:prSet presAssocID="{3A92610D-EAFE-4454-9F0E-0F09F90594D9}" presName="outerBox" presStyleCnt="0"/>
      <dgm:spPr/>
    </dgm:pt>
    <dgm:pt modelId="{747FD048-AF56-4CC3-AE1B-D8711F8A37CE}" type="pres">
      <dgm:prSet presAssocID="{3A92610D-EAFE-4454-9F0E-0F09F90594D9}" presName="outerBoxParent" presStyleLbl="node1" presStyleIdx="0" presStyleCnt="3" custLinFactNeighborY="36447"/>
      <dgm:spPr/>
      <dgm:t>
        <a:bodyPr/>
        <a:lstStyle/>
        <a:p>
          <a:endParaRPr lang="es-ES"/>
        </a:p>
      </dgm:t>
    </dgm:pt>
    <dgm:pt modelId="{3510BF80-0FEA-406B-99E7-A5C137BD87F6}" type="pres">
      <dgm:prSet presAssocID="{3A92610D-EAFE-4454-9F0E-0F09F90594D9}" presName="outerBoxChildren" presStyleCnt="0"/>
      <dgm:spPr/>
    </dgm:pt>
    <dgm:pt modelId="{7367646B-136C-4B49-A74C-4B77DAF61297}" type="pres">
      <dgm:prSet presAssocID="{CCDC91DD-07BA-4834-BF11-C087999756F8}" presName="oChild" presStyleLbl="fgAcc1" presStyleIdx="0" presStyleCnt="7" custScaleX="110115" custScaleY="89176">
        <dgm:presLayoutVars>
          <dgm:bulletEnabled val="1"/>
        </dgm:presLayoutVars>
      </dgm:prSet>
      <dgm:spPr/>
      <dgm:t>
        <a:bodyPr/>
        <a:lstStyle/>
        <a:p>
          <a:endParaRPr lang="es-ES"/>
        </a:p>
      </dgm:t>
    </dgm:pt>
    <dgm:pt modelId="{4FD60CED-403A-4131-8B94-6DA51D861BC5}" type="pres">
      <dgm:prSet presAssocID="{F9161D0D-66CC-4F93-8CC0-A2D2943DFA6A}" presName="outerSibTrans" presStyleCnt="0"/>
      <dgm:spPr/>
    </dgm:pt>
    <dgm:pt modelId="{972332FF-D2B4-4F1D-AE63-DBDF71EA2D9C}" type="pres">
      <dgm:prSet presAssocID="{61A146C5-3342-46A5-96CB-685064DFF9BB}" presName="oChild" presStyleLbl="fgAcc1" presStyleIdx="1" presStyleCnt="7" custScaleX="110115" custScaleY="89176">
        <dgm:presLayoutVars>
          <dgm:bulletEnabled val="1"/>
        </dgm:presLayoutVars>
      </dgm:prSet>
      <dgm:spPr/>
      <dgm:t>
        <a:bodyPr/>
        <a:lstStyle/>
        <a:p>
          <a:endParaRPr lang="es-ES"/>
        </a:p>
      </dgm:t>
    </dgm:pt>
    <dgm:pt modelId="{1044D036-0D2A-4850-82AA-D5F4EC404398}" type="pres">
      <dgm:prSet presAssocID="{EC53BD5E-B565-4015-ABE3-A4A672D0111E}" presName="outerSibTrans" presStyleCnt="0"/>
      <dgm:spPr/>
    </dgm:pt>
    <dgm:pt modelId="{49176102-40B5-4478-BDDB-0C2A840599E4}" type="pres">
      <dgm:prSet presAssocID="{8E4D79D7-073B-4776-9340-85D37E6B1515}" presName="oChild" presStyleLbl="fgAcc1" presStyleIdx="2" presStyleCnt="7" custScaleX="110115" custScaleY="89176">
        <dgm:presLayoutVars>
          <dgm:bulletEnabled val="1"/>
        </dgm:presLayoutVars>
      </dgm:prSet>
      <dgm:spPr/>
      <dgm:t>
        <a:bodyPr/>
        <a:lstStyle/>
        <a:p>
          <a:endParaRPr lang="es-ES"/>
        </a:p>
      </dgm:t>
    </dgm:pt>
    <dgm:pt modelId="{70F46F06-58E7-45D6-AE90-6CA4F496F125}" type="pres">
      <dgm:prSet presAssocID="{3A92610D-EAFE-4454-9F0E-0F09F90594D9}" presName="middleBox" presStyleCnt="0"/>
      <dgm:spPr/>
    </dgm:pt>
    <dgm:pt modelId="{9DBD2013-4222-4E36-9826-8973F9B43421}" type="pres">
      <dgm:prSet presAssocID="{3A92610D-EAFE-4454-9F0E-0F09F90594D9}" presName="middleBoxParent" presStyleLbl="node1" presStyleIdx="1" presStyleCnt="3"/>
      <dgm:spPr/>
      <dgm:t>
        <a:bodyPr/>
        <a:lstStyle/>
        <a:p>
          <a:endParaRPr lang="es-ES"/>
        </a:p>
      </dgm:t>
    </dgm:pt>
    <dgm:pt modelId="{CFF33B71-065A-4BA0-8A7A-DDD8D57764D2}" type="pres">
      <dgm:prSet presAssocID="{3A92610D-EAFE-4454-9F0E-0F09F90594D9}" presName="middleBoxChildren" presStyleCnt="0"/>
      <dgm:spPr/>
    </dgm:pt>
    <dgm:pt modelId="{BD131472-573B-4893-95DA-1521F1341615}" type="pres">
      <dgm:prSet presAssocID="{6EBCD30C-1AEB-402B-AA47-7027C36EE756}" presName="mChild" presStyleLbl="fgAcc1" presStyleIdx="3" presStyleCnt="7" custScaleX="118074" custScaleY="224394">
        <dgm:presLayoutVars>
          <dgm:bulletEnabled val="1"/>
        </dgm:presLayoutVars>
      </dgm:prSet>
      <dgm:spPr/>
      <dgm:t>
        <a:bodyPr/>
        <a:lstStyle/>
        <a:p>
          <a:endParaRPr lang="es-ES"/>
        </a:p>
      </dgm:t>
    </dgm:pt>
    <dgm:pt modelId="{1442A574-8345-47FC-9B0B-7F68723A8597}" type="pres">
      <dgm:prSet presAssocID="{4D00D27B-A69E-41F4-89CD-BC43FD7230C4}" presName="middleSibTrans" presStyleCnt="0"/>
      <dgm:spPr/>
    </dgm:pt>
    <dgm:pt modelId="{6F83CE23-A1C9-4B3E-9437-1EE106051070}" type="pres">
      <dgm:prSet presAssocID="{1FF3F406-6567-4C31-8497-FA775A4E5ABB}" presName="mChild" presStyleLbl="fgAcc1" presStyleIdx="4" presStyleCnt="7" custScaleX="118074" custScaleY="224394">
        <dgm:presLayoutVars>
          <dgm:bulletEnabled val="1"/>
        </dgm:presLayoutVars>
      </dgm:prSet>
      <dgm:spPr/>
      <dgm:t>
        <a:bodyPr/>
        <a:lstStyle/>
        <a:p>
          <a:endParaRPr lang="es-ES"/>
        </a:p>
      </dgm:t>
    </dgm:pt>
    <dgm:pt modelId="{9DADC526-73AD-4AEE-AAEE-9FADD1FA25CF}" type="pres">
      <dgm:prSet presAssocID="{3A92610D-EAFE-4454-9F0E-0F09F90594D9}" presName="centerBox" presStyleCnt="0"/>
      <dgm:spPr/>
    </dgm:pt>
    <dgm:pt modelId="{FE56A2E8-BFFA-4348-8FE8-49E80086BEDE}" type="pres">
      <dgm:prSet presAssocID="{3A92610D-EAFE-4454-9F0E-0F09F90594D9}" presName="centerBoxParent" presStyleLbl="node1" presStyleIdx="2" presStyleCnt="3"/>
      <dgm:spPr/>
      <dgm:t>
        <a:bodyPr/>
        <a:lstStyle/>
        <a:p>
          <a:endParaRPr lang="es-ES"/>
        </a:p>
      </dgm:t>
    </dgm:pt>
    <dgm:pt modelId="{1287C596-02DE-4DA5-A34B-6B6308E11AB1}" type="pres">
      <dgm:prSet presAssocID="{3A92610D-EAFE-4454-9F0E-0F09F90594D9}" presName="centerBoxChildren" presStyleCnt="0"/>
      <dgm:spPr/>
    </dgm:pt>
    <dgm:pt modelId="{6966715B-BF39-4B0A-B2CB-A0EB8C2BF6EB}" type="pres">
      <dgm:prSet presAssocID="{E7E1AFC3-6D4C-469D-9446-86676E440DBC}" presName="cChild" presStyleLbl="fgAcc1" presStyleIdx="5" presStyleCnt="7">
        <dgm:presLayoutVars>
          <dgm:bulletEnabled val="1"/>
        </dgm:presLayoutVars>
      </dgm:prSet>
      <dgm:spPr/>
      <dgm:t>
        <a:bodyPr/>
        <a:lstStyle/>
        <a:p>
          <a:endParaRPr lang="es-ES"/>
        </a:p>
      </dgm:t>
    </dgm:pt>
    <dgm:pt modelId="{9DE3B4C5-6165-46BD-8564-C869F66920D6}" type="pres">
      <dgm:prSet presAssocID="{DF67AF90-0C26-45AC-8929-10282D172719}" presName="centerSibTrans" presStyleCnt="0"/>
      <dgm:spPr/>
    </dgm:pt>
    <dgm:pt modelId="{95BF06AF-73BC-4FA9-9471-04D18EDC38E7}" type="pres">
      <dgm:prSet presAssocID="{E072848C-6494-43A2-9C28-E1ABDB3208C5}" presName="cChild" presStyleLbl="fgAcc1" presStyleIdx="6" presStyleCnt="7">
        <dgm:presLayoutVars>
          <dgm:bulletEnabled val="1"/>
        </dgm:presLayoutVars>
      </dgm:prSet>
      <dgm:spPr/>
      <dgm:t>
        <a:bodyPr/>
        <a:lstStyle/>
        <a:p>
          <a:endParaRPr lang="es-ES"/>
        </a:p>
      </dgm:t>
    </dgm:pt>
  </dgm:ptLst>
  <dgm:cxnLst>
    <dgm:cxn modelId="{550164E7-A903-4506-BB27-E9E343FDAB67}" srcId="{DA3A86CE-2FA3-4D66-94A0-F2DB89AF7B4F}" destId="{6EBCD30C-1AEB-402B-AA47-7027C36EE756}" srcOrd="0" destOrd="0" parTransId="{384C8235-2D6F-4945-833B-654A0C3C84A8}" sibTransId="{4D00D27B-A69E-41F4-89CD-BC43FD7230C4}"/>
    <dgm:cxn modelId="{1CF93497-A295-4CCF-B4B3-3F21A7D34990}" srcId="{D26F325C-1A7F-43E9-A7F7-3CAC9C92DA3E}" destId="{61A146C5-3342-46A5-96CB-685064DFF9BB}" srcOrd="1" destOrd="0" parTransId="{88DC9357-76A8-4F1B-961B-9CDCDEBE9439}" sibTransId="{EC53BD5E-B565-4015-ABE3-A4A672D0111E}"/>
    <dgm:cxn modelId="{F282CDC2-AE43-43FD-8F59-4ABD69B9E520}" srcId="{D26F325C-1A7F-43E9-A7F7-3CAC9C92DA3E}" destId="{CCDC91DD-07BA-4834-BF11-C087999756F8}" srcOrd="0" destOrd="0" parTransId="{174BD4D4-1AB7-4C86-B155-747FD3B4FBED}" sibTransId="{F9161D0D-66CC-4F93-8CC0-A2D2943DFA6A}"/>
    <dgm:cxn modelId="{1EAB93C9-B028-4CF7-B8CD-21A3F334C4E0}" type="presOf" srcId="{8E4D79D7-073B-4776-9340-85D37E6B1515}" destId="{49176102-40B5-4478-BDDB-0C2A840599E4}" srcOrd="0" destOrd="0" presId="urn:microsoft.com/office/officeart/2005/8/layout/target2"/>
    <dgm:cxn modelId="{9260A254-9331-4687-94C6-1687145F38D7}" type="presOf" srcId="{E7E1AFC3-6D4C-469D-9446-86676E440DBC}" destId="{6966715B-BF39-4B0A-B2CB-A0EB8C2BF6EB}" srcOrd="0" destOrd="0" presId="urn:microsoft.com/office/officeart/2005/8/layout/target2"/>
    <dgm:cxn modelId="{5797242B-DC1F-4C51-A242-79D025DB3CC3}" type="presOf" srcId="{D26F325C-1A7F-43E9-A7F7-3CAC9C92DA3E}" destId="{747FD048-AF56-4CC3-AE1B-D8711F8A37CE}" srcOrd="0" destOrd="0" presId="urn:microsoft.com/office/officeart/2005/8/layout/target2"/>
    <dgm:cxn modelId="{CE606ECB-1BBA-4280-A3E3-99F996F26B50}" type="presOf" srcId="{3A92610D-EAFE-4454-9F0E-0F09F90594D9}" destId="{78EB5847-A4D4-4D36-936F-32949DF1FDF6}" srcOrd="0" destOrd="0" presId="urn:microsoft.com/office/officeart/2005/8/layout/target2"/>
    <dgm:cxn modelId="{A3AD75FE-078D-4F96-9E96-4386EC5C775C}" srcId="{C10634F5-D77C-47AE-A97D-649C2BAB5D0B}" destId="{E072848C-6494-43A2-9C28-E1ABDB3208C5}" srcOrd="1" destOrd="0" parTransId="{65E03EAD-9B76-4CEF-8764-A3E046216AEC}" sibTransId="{5F870912-37B9-4382-9C58-3AF735089F78}"/>
    <dgm:cxn modelId="{6EA7BF58-C1DD-468F-88E0-62F0AD5CAF04}" srcId="{C10634F5-D77C-47AE-A97D-649C2BAB5D0B}" destId="{E7E1AFC3-6D4C-469D-9446-86676E440DBC}" srcOrd="0" destOrd="0" parTransId="{D3AB13B4-910B-4A4D-AC77-3920756CA10C}" sibTransId="{DF67AF90-0C26-45AC-8929-10282D172719}"/>
    <dgm:cxn modelId="{78400BDC-D03F-4CDB-B8AE-FFA0B622B7C9}" type="presOf" srcId="{CCDC91DD-07BA-4834-BF11-C087999756F8}" destId="{7367646B-136C-4B49-A74C-4B77DAF61297}" srcOrd="0" destOrd="0" presId="urn:microsoft.com/office/officeart/2005/8/layout/target2"/>
    <dgm:cxn modelId="{FE7A9C68-967A-4C59-BB64-AF8C594FAE97}" srcId="{3A92610D-EAFE-4454-9F0E-0F09F90594D9}" destId="{DA3A86CE-2FA3-4D66-94A0-F2DB89AF7B4F}" srcOrd="1" destOrd="0" parTransId="{AC7E48E7-29DB-40D7-8782-35F8BB24AFAC}" sibTransId="{54CA05D5-6C7F-4EEB-83F6-8CEE6E8A8AFF}"/>
    <dgm:cxn modelId="{E6BC05F9-6301-40A2-A185-5F97A4BCFA25}" type="presOf" srcId="{C10634F5-D77C-47AE-A97D-649C2BAB5D0B}" destId="{FE56A2E8-BFFA-4348-8FE8-49E80086BEDE}" srcOrd="0" destOrd="0" presId="urn:microsoft.com/office/officeart/2005/8/layout/target2"/>
    <dgm:cxn modelId="{F9ADD1B5-826C-4E9C-AB63-7848C2750ADD}" type="presOf" srcId="{6EBCD30C-1AEB-402B-AA47-7027C36EE756}" destId="{BD131472-573B-4893-95DA-1521F1341615}" srcOrd="0" destOrd="0" presId="urn:microsoft.com/office/officeart/2005/8/layout/target2"/>
    <dgm:cxn modelId="{820FD14D-0377-48B7-BA9D-B2055CBC902B}" type="presOf" srcId="{DA3A86CE-2FA3-4D66-94A0-F2DB89AF7B4F}" destId="{9DBD2013-4222-4E36-9826-8973F9B43421}" srcOrd="0" destOrd="0" presId="urn:microsoft.com/office/officeart/2005/8/layout/target2"/>
    <dgm:cxn modelId="{D74C9E9A-51A6-42D6-BD1C-7E3BDDAA5C20}" srcId="{3A92610D-EAFE-4454-9F0E-0F09F90594D9}" destId="{C10634F5-D77C-47AE-A97D-649C2BAB5D0B}" srcOrd="2" destOrd="0" parTransId="{F573FE10-C020-457B-9314-BF919BF06F90}" sibTransId="{5A26D096-8D78-4254-8C9F-CE71A456C2BA}"/>
    <dgm:cxn modelId="{69BAA9C2-213D-41B1-9757-2E99A2F46FB0}" type="presOf" srcId="{61A146C5-3342-46A5-96CB-685064DFF9BB}" destId="{972332FF-D2B4-4F1D-AE63-DBDF71EA2D9C}" srcOrd="0" destOrd="0" presId="urn:microsoft.com/office/officeart/2005/8/layout/target2"/>
    <dgm:cxn modelId="{5E645F85-BCE6-4C58-ACE4-5B7F15A6BEC6}" type="presOf" srcId="{1FF3F406-6567-4C31-8497-FA775A4E5ABB}" destId="{6F83CE23-A1C9-4B3E-9437-1EE106051070}" srcOrd="0" destOrd="0" presId="urn:microsoft.com/office/officeart/2005/8/layout/target2"/>
    <dgm:cxn modelId="{31CCE53A-CEAB-4AA0-883F-0B2EBD714D5F}" srcId="{DA3A86CE-2FA3-4D66-94A0-F2DB89AF7B4F}" destId="{1FF3F406-6567-4C31-8497-FA775A4E5ABB}" srcOrd="1" destOrd="0" parTransId="{95C1C56B-6BC9-4005-BB36-AEBAF052A99D}" sibTransId="{064979F7-6299-44D1-A290-F259B6DD6397}"/>
    <dgm:cxn modelId="{BA1E24DB-E2E6-4CB1-86FD-856339000CDA}" srcId="{D26F325C-1A7F-43E9-A7F7-3CAC9C92DA3E}" destId="{8E4D79D7-073B-4776-9340-85D37E6B1515}" srcOrd="2" destOrd="0" parTransId="{38A419A3-386E-47E1-B9C5-CD349A71837A}" sibTransId="{EF68201F-EE81-4FE4-83A9-F77F3B210281}"/>
    <dgm:cxn modelId="{2BE31924-AFE4-410D-AB4B-01DE54A946D9}" srcId="{3A92610D-EAFE-4454-9F0E-0F09F90594D9}" destId="{D26F325C-1A7F-43E9-A7F7-3CAC9C92DA3E}" srcOrd="0" destOrd="0" parTransId="{713623DF-2287-4D23-BA6A-D04803AA3D0B}" sibTransId="{FF5A9C59-0AC1-401F-AEA8-F3B062C82776}"/>
    <dgm:cxn modelId="{9209EF8F-5409-4CF2-BD2D-E6DB122F8767}" type="presOf" srcId="{E072848C-6494-43A2-9C28-E1ABDB3208C5}" destId="{95BF06AF-73BC-4FA9-9471-04D18EDC38E7}" srcOrd="0" destOrd="0" presId="urn:microsoft.com/office/officeart/2005/8/layout/target2"/>
    <dgm:cxn modelId="{48C526C8-CF47-4458-B94D-7C030E600236}" type="presParOf" srcId="{78EB5847-A4D4-4D36-936F-32949DF1FDF6}" destId="{4D9FCC84-EB57-4BBB-9CD6-0F47EB369E55}" srcOrd="0" destOrd="0" presId="urn:microsoft.com/office/officeart/2005/8/layout/target2"/>
    <dgm:cxn modelId="{4F9A7D2F-B5C6-43EB-B5FC-59C233BCE034}" type="presParOf" srcId="{4D9FCC84-EB57-4BBB-9CD6-0F47EB369E55}" destId="{747FD048-AF56-4CC3-AE1B-D8711F8A37CE}" srcOrd="0" destOrd="0" presId="urn:microsoft.com/office/officeart/2005/8/layout/target2"/>
    <dgm:cxn modelId="{8B675BCA-9C80-45BE-A7F8-6FFE80FA1E34}" type="presParOf" srcId="{4D9FCC84-EB57-4BBB-9CD6-0F47EB369E55}" destId="{3510BF80-0FEA-406B-99E7-A5C137BD87F6}" srcOrd="1" destOrd="0" presId="urn:microsoft.com/office/officeart/2005/8/layout/target2"/>
    <dgm:cxn modelId="{CAFEDE25-F1AF-4FE4-8617-A78EA6BE2574}" type="presParOf" srcId="{3510BF80-0FEA-406B-99E7-A5C137BD87F6}" destId="{7367646B-136C-4B49-A74C-4B77DAF61297}" srcOrd="0" destOrd="0" presId="urn:microsoft.com/office/officeart/2005/8/layout/target2"/>
    <dgm:cxn modelId="{0D31D341-D67B-4C34-8914-076D6AFD1136}" type="presParOf" srcId="{3510BF80-0FEA-406B-99E7-A5C137BD87F6}" destId="{4FD60CED-403A-4131-8B94-6DA51D861BC5}" srcOrd="1" destOrd="0" presId="urn:microsoft.com/office/officeart/2005/8/layout/target2"/>
    <dgm:cxn modelId="{DB305B78-1EAD-4547-AFBC-DAEF0A7CF219}" type="presParOf" srcId="{3510BF80-0FEA-406B-99E7-A5C137BD87F6}" destId="{972332FF-D2B4-4F1D-AE63-DBDF71EA2D9C}" srcOrd="2" destOrd="0" presId="urn:microsoft.com/office/officeart/2005/8/layout/target2"/>
    <dgm:cxn modelId="{AB0667ED-CC07-4717-8BF0-A977057847EA}" type="presParOf" srcId="{3510BF80-0FEA-406B-99E7-A5C137BD87F6}" destId="{1044D036-0D2A-4850-82AA-D5F4EC404398}" srcOrd="3" destOrd="0" presId="urn:microsoft.com/office/officeart/2005/8/layout/target2"/>
    <dgm:cxn modelId="{10EFB867-F55E-471E-AABF-54F0E4795ECC}" type="presParOf" srcId="{3510BF80-0FEA-406B-99E7-A5C137BD87F6}" destId="{49176102-40B5-4478-BDDB-0C2A840599E4}" srcOrd="4" destOrd="0" presId="urn:microsoft.com/office/officeart/2005/8/layout/target2"/>
    <dgm:cxn modelId="{6D520147-E215-4A71-A6A1-274BF6C8912C}" type="presParOf" srcId="{78EB5847-A4D4-4D36-936F-32949DF1FDF6}" destId="{70F46F06-58E7-45D6-AE90-6CA4F496F125}" srcOrd="1" destOrd="0" presId="urn:microsoft.com/office/officeart/2005/8/layout/target2"/>
    <dgm:cxn modelId="{0EF3EA62-FB17-409F-882F-F99ED71C8DC6}" type="presParOf" srcId="{70F46F06-58E7-45D6-AE90-6CA4F496F125}" destId="{9DBD2013-4222-4E36-9826-8973F9B43421}" srcOrd="0" destOrd="0" presId="urn:microsoft.com/office/officeart/2005/8/layout/target2"/>
    <dgm:cxn modelId="{C2AD52F4-1F13-4541-AAA2-384733AE9E06}" type="presParOf" srcId="{70F46F06-58E7-45D6-AE90-6CA4F496F125}" destId="{CFF33B71-065A-4BA0-8A7A-DDD8D57764D2}" srcOrd="1" destOrd="0" presId="urn:microsoft.com/office/officeart/2005/8/layout/target2"/>
    <dgm:cxn modelId="{1E42A1BC-9223-4287-8772-99360C9BF87A}" type="presParOf" srcId="{CFF33B71-065A-4BA0-8A7A-DDD8D57764D2}" destId="{BD131472-573B-4893-95DA-1521F1341615}" srcOrd="0" destOrd="0" presId="urn:microsoft.com/office/officeart/2005/8/layout/target2"/>
    <dgm:cxn modelId="{72D1426D-DFA8-4EF5-8F3A-EADDA27CE9B0}" type="presParOf" srcId="{CFF33B71-065A-4BA0-8A7A-DDD8D57764D2}" destId="{1442A574-8345-47FC-9B0B-7F68723A8597}" srcOrd="1" destOrd="0" presId="urn:microsoft.com/office/officeart/2005/8/layout/target2"/>
    <dgm:cxn modelId="{0991BBFB-56EE-41CE-ABFA-A0857D9AF578}" type="presParOf" srcId="{CFF33B71-065A-4BA0-8A7A-DDD8D57764D2}" destId="{6F83CE23-A1C9-4B3E-9437-1EE106051070}" srcOrd="2" destOrd="0" presId="urn:microsoft.com/office/officeart/2005/8/layout/target2"/>
    <dgm:cxn modelId="{B29F97FE-577E-40D3-9791-C6FDFB4791CA}" type="presParOf" srcId="{78EB5847-A4D4-4D36-936F-32949DF1FDF6}" destId="{9DADC526-73AD-4AEE-AAEE-9FADD1FA25CF}" srcOrd="2" destOrd="0" presId="urn:microsoft.com/office/officeart/2005/8/layout/target2"/>
    <dgm:cxn modelId="{5F26C449-2573-4F9A-AC83-1B16946F9512}" type="presParOf" srcId="{9DADC526-73AD-4AEE-AAEE-9FADD1FA25CF}" destId="{FE56A2E8-BFFA-4348-8FE8-49E80086BEDE}" srcOrd="0" destOrd="0" presId="urn:microsoft.com/office/officeart/2005/8/layout/target2"/>
    <dgm:cxn modelId="{D386F8F7-9A7E-4173-B5A5-B97F712CD990}" type="presParOf" srcId="{9DADC526-73AD-4AEE-AAEE-9FADD1FA25CF}" destId="{1287C596-02DE-4DA5-A34B-6B6308E11AB1}" srcOrd="1" destOrd="0" presId="urn:microsoft.com/office/officeart/2005/8/layout/target2"/>
    <dgm:cxn modelId="{8621A461-26DF-452A-9367-51CE49E1DB18}" type="presParOf" srcId="{1287C596-02DE-4DA5-A34B-6B6308E11AB1}" destId="{6966715B-BF39-4B0A-B2CB-A0EB8C2BF6EB}" srcOrd="0" destOrd="0" presId="urn:microsoft.com/office/officeart/2005/8/layout/target2"/>
    <dgm:cxn modelId="{974B6A3F-FB5D-4631-8CF8-F92508BC0084}" type="presParOf" srcId="{1287C596-02DE-4DA5-A34B-6B6308E11AB1}" destId="{9DE3B4C5-6165-46BD-8564-C869F66920D6}" srcOrd="1" destOrd="0" presId="urn:microsoft.com/office/officeart/2005/8/layout/target2"/>
    <dgm:cxn modelId="{B7695FA3-3E36-4E42-B28C-629E1E44729B}" type="presParOf" srcId="{1287C596-02DE-4DA5-A34B-6B6308E11AB1}" destId="{95BF06AF-73BC-4FA9-9471-04D18EDC38E7}"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796F0-2E98-4395-A7F2-3A10EA7410A1}">
      <dsp:nvSpPr>
        <dsp:cNvPr id="0" name=""/>
        <dsp:cNvSpPr/>
      </dsp:nvSpPr>
      <dsp:spPr>
        <a:xfrm>
          <a:off x="6492411" y="1996838"/>
          <a:ext cx="197123" cy="1537566"/>
        </a:xfrm>
        <a:custGeom>
          <a:avLst/>
          <a:gdLst/>
          <a:ahLst/>
          <a:cxnLst/>
          <a:rect l="0" t="0" r="0" b="0"/>
          <a:pathLst>
            <a:path>
              <a:moveTo>
                <a:pt x="0" y="0"/>
              </a:moveTo>
              <a:lnTo>
                <a:pt x="0" y="1537566"/>
              </a:lnTo>
              <a:lnTo>
                <a:pt x="197123" y="1537566"/>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97081D30-27C8-47A6-97C2-B5E4F1BA6A98}">
      <dsp:nvSpPr>
        <dsp:cNvPr id="0" name=""/>
        <dsp:cNvSpPr/>
      </dsp:nvSpPr>
      <dsp:spPr>
        <a:xfrm>
          <a:off x="6492411" y="1996838"/>
          <a:ext cx="197123" cy="604513"/>
        </a:xfrm>
        <a:custGeom>
          <a:avLst/>
          <a:gdLst/>
          <a:ahLst/>
          <a:cxnLst/>
          <a:rect l="0" t="0" r="0" b="0"/>
          <a:pathLst>
            <a:path>
              <a:moveTo>
                <a:pt x="0" y="0"/>
              </a:moveTo>
              <a:lnTo>
                <a:pt x="0" y="604513"/>
              </a:lnTo>
              <a:lnTo>
                <a:pt x="197123" y="60451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E41AFE23-DD10-43DB-B4EE-AB25D8E121A9}">
      <dsp:nvSpPr>
        <dsp:cNvPr id="0" name=""/>
        <dsp:cNvSpPr/>
      </dsp:nvSpPr>
      <dsp:spPr>
        <a:xfrm>
          <a:off x="3834195" y="1063784"/>
          <a:ext cx="3183879" cy="275973"/>
        </a:xfrm>
        <a:custGeom>
          <a:avLst/>
          <a:gdLst/>
          <a:ahLst/>
          <a:cxnLst/>
          <a:rect l="0" t="0" r="0" b="0"/>
          <a:pathLst>
            <a:path>
              <a:moveTo>
                <a:pt x="0" y="0"/>
              </a:moveTo>
              <a:lnTo>
                <a:pt x="0" y="137986"/>
              </a:lnTo>
              <a:lnTo>
                <a:pt x="3183879" y="137986"/>
              </a:lnTo>
              <a:lnTo>
                <a:pt x="3183879" y="27597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52BF4744-CF68-4C72-9BFD-D32D6567803D}">
      <dsp:nvSpPr>
        <dsp:cNvPr id="0" name=""/>
        <dsp:cNvSpPr/>
      </dsp:nvSpPr>
      <dsp:spPr>
        <a:xfrm>
          <a:off x="4902278" y="1996838"/>
          <a:ext cx="197123" cy="604513"/>
        </a:xfrm>
        <a:custGeom>
          <a:avLst/>
          <a:gdLst/>
          <a:ahLst/>
          <a:cxnLst/>
          <a:rect l="0" t="0" r="0" b="0"/>
          <a:pathLst>
            <a:path>
              <a:moveTo>
                <a:pt x="0" y="0"/>
              </a:moveTo>
              <a:lnTo>
                <a:pt x="0" y="604513"/>
              </a:lnTo>
              <a:lnTo>
                <a:pt x="197123" y="60451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EA7BE978-7D92-4528-8BA8-F38D61621319}">
      <dsp:nvSpPr>
        <dsp:cNvPr id="0" name=""/>
        <dsp:cNvSpPr/>
      </dsp:nvSpPr>
      <dsp:spPr>
        <a:xfrm>
          <a:off x="3834195" y="1063784"/>
          <a:ext cx="1593746" cy="275973"/>
        </a:xfrm>
        <a:custGeom>
          <a:avLst/>
          <a:gdLst/>
          <a:ahLst/>
          <a:cxnLst/>
          <a:rect l="0" t="0" r="0" b="0"/>
          <a:pathLst>
            <a:path>
              <a:moveTo>
                <a:pt x="0" y="0"/>
              </a:moveTo>
              <a:lnTo>
                <a:pt x="0" y="137986"/>
              </a:lnTo>
              <a:lnTo>
                <a:pt x="1593746" y="137986"/>
              </a:lnTo>
              <a:lnTo>
                <a:pt x="1593746" y="27597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059A3920-0958-4D92-9728-95504C145555}">
      <dsp:nvSpPr>
        <dsp:cNvPr id="0" name=""/>
        <dsp:cNvSpPr/>
      </dsp:nvSpPr>
      <dsp:spPr>
        <a:xfrm>
          <a:off x="3312145" y="1996838"/>
          <a:ext cx="197123" cy="1537566"/>
        </a:xfrm>
        <a:custGeom>
          <a:avLst/>
          <a:gdLst/>
          <a:ahLst/>
          <a:cxnLst/>
          <a:rect l="0" t="0" r="0" b="0"/>
          <a:pathLst>
            <a:path>
              <a:moveTo>
                <a:pt x="0" y="0"/>
              </a:moveTo>
              <a:lnTo>
                <a:pt x="0" y="1537566"/>
              </a:lnTo>
              <a:lnTo>
                <a:pt x="197123" y="1537566"/>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F6F5CA73-8E3C-4C4A-8842-EB926D0498E9}">
      <dsp:nvSpPr>
        <dsp:cNvPr id="0" name=""/>
        <dsp:cNvSpPr/>
      </dsp:nvSpPr>
      <dsp:spPr>
        <a:xfrm>
          <a:off x="3312145" y="1996838"/>
          <a:ext cx="197123" cy="604513"/>
        </a:xfrm>
        <a:custGeom>
          <a:avLst/>
          <a:gdLst/>
          <a:ahLst/>
          <a:cxnLst/>
          <a:rect l="0" t="0" r="0" b="0"/>
          <a:pathLst>
            <a:path>
              <a:moveTo>
                <a:pt x="0" y="0"/>
              </a:moveTo>
              <a:lnTo>
                <a:pt x="0" y="604513"/>
              </a:lnTo>
              <a:lnTo>
                <a:pt x="197123" y="60451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134E5627-37DF-46E6-A729-FB8D000A2984}">
      <dsp:nvSpPr>
        <dsp:cNvPr id="0" name=""/>
        <dsp:cNvSpPr/>
      </dsp:nvSpPr>
      <dsp:spPr>
        <a:xfrm>
          <a:off x="3788475" y="1063784"/>
          <a:ext cx="91440" cy="275973"/>
        </a:xfrm>
        <a:custGeom>
          <a:avLst/>
          <a:gdLst/>
          <a:ahLst/>
          <a:cxnLst/>
          <a:rect l="0" t="0" r="0" b="0"/>
          <a:pathLst>
            <a:path>
              <a:moveTo>
                <a:pt x="45720" y="0"/>
              </a:moveTo>
              <a:lnTo>
                <a:pt x="45720" y="137986"/>
              </a:lnTo>
              <a:lnTo>
                <a:pt x="49333" y="137986"/>
              </a:lnTo>
              <a:lnTo>
                <a:pt x="49333" y="27597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00E4ACC6-9248-4A96-A063-F63CA26367EA}">
      <dsp:nvSpPr>
        <dsp:cNvPr id="0" name=""/>
        <dsp:cNvSpPr/>
      </dsp:nvSpPr>
      <dsp:spPr>
        <a:xfrm>
          <a:off x="1722012" y="1996838"/>
          <a:ext cx="197123" cy="2470619"/>
        </a:xfrm>
        <a:custGeom>
          <a:avLst/>
          <a:gdLst/>
          <a:ahLst/>
          <a:cxnLst/>
          <a:rect l="0" t="0" r="0" b="0"/>
          <a:pathLst>
            <a:path>
              <a:moveTo>
                <a:pt x="0" y="0"/>
              </a:moveTo>
              <a:lnTo>
                <a:pt x="0" y="2470619"/>
              </a:lnTo>
              <a:lnTo>
                <a:pt x="197123" y="2470619"/>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BA54A210-D301-4195-A3B7-BFE51CFD6350}">
      <dsp:nvSpPr>
        <dsp:cNvPr id="0" name=""/>
        <dsp:cNvSpPr/>
      </dsp:nvSpPr>
      <dsp:spPr>
        <a:xfrm>
          <a:off x="1722012" y="1996838"/>
          <a:ext cx="197123" cy="1537566"/>
        </a:xfrm>
        <a:custGeom>
          <a:avLst/>
          <a:gdLst/>
          <a:ahLst/>
          <a:cxnLst/>
          <a:rect l="0" t="0" r="0" b="0"/>
          <a:pathLst>
            <a:path>
              <a:moveTo>
                <a:pt x="0" y="0"/>
              </a:moveTo>
              <a:lnTo>
                <a:pt x="0" y="1537566"/>
              </a:lnTo>
              <a:lnTo>
                <a:pt x="197123" y="1537566"/>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D0EBFD33-D6C4-42CE-B6AC-04DAB32AF5E3}">
      <dsp:nvSpPr>
        <dsp:cNvPr id="0" name=""/>
        <dsp:cNvSpPr/>
      </dsp:nvSpPr>
      <dsp:spPr>
        <a:xfrm>
          <a:off x="1722012" y="1996838"/>
          <a:ext cx="197123" cy="604513"/>
        </a:xfrm>
        <a:custGeom>
          <a:avLst/>
          <a:gdLst/>
          <a:ahLst/>
          <a:cxnLst/>
          <a:rect l="0" t="0" r="0" b="0"/>
          <a:pathLst>
            <a:path>
              <a:moveTo>
                <a:pt x="0" y="0"/>
              </a:moveTo>
              <a:lnTo>
                <a:pt x="0" y="604513"/>
              </a:lnTo>
              <a:lnTo>
                <a:pt x="197123" y="60451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0DF595B2-CC1E-4777-8DB2-29EDEED8A427}">
      <dsp:nvSpPr>
        <dsp:cNvPr id="0" name=""/>
        <dsp:cNvSpPr/>
      </dsp:nvSpPr>
      <dsp:spPr>
        <a:xfrm>
          <a:off x="2247676" y="1063784"/>
          <a:ext cx="1586518" cy="275973"/>
        </a:xfrm>
        <a:custGeom>
          <a:avLst/>
          <a:gdLst/>
          <a:ahLst/>
          <a:cxnLst/>
          <a:rect l="0" t="0" r="0" b="0"/>
          <a:pathLst>
            <a:path>
              <a:moveTo>
                <a:pt x="1586518" y="0"/>
              </a:moveTo>
              <a:lnTo>
                <a:pt x="1586518" y="137986"/>
              </a:lnTo>
              <a:lnTo>
                <a:pt x="0" y="137986"/>
              </a:lnTo>
              <a:lnTo>
                <a:pt x="0" y="275973"/>
              </a:lnTo>
            </a:path>
          </a:pathLst>
        </a:custGeom>
        <a:noFill/>
        <a:ln w="28575" cap="flat" cmpd="sng" algn="ctr">
          <a:solidFill>
            <a:schemeClr val="tx2"/>
          </a:solidFill>
          <a:prstDash val="solid"/>
          <a:miter lim="800000"/>
        </a:ln>
        <a:effectLst/>
      </dsp:spPr>
      <dsp:style>
        <a:lnRef idx="1">
          <a:scrgbClr r="0" g="0" b="0"/>
        </a:lnRef>
        <a:fillRef idx="0">
          <a:scrgbClr r="0" g="0" b="0"/>
        </a:fillRef>
        <a:effectRef idx="0">
          <a:scrgbClr r="0" g="0" b="0"/>
        </a:effectRef>
        <a:fontRef idx="minor"/>
      </dsp:style>
    </dsp:sp>
    <dsp:sp modelId="{85232336-E0E5-4C51-8CE7-B2EA7E5FD204}">
      <dsp:nvSpPr>
        <dsp:cNvPr id="0" name=""/>
        <dsp:cNvSpPr/>
      </dsp:nvSpPr>
      <dsp:spPr>
        <a:xfrm>
          <a:off x="131880" y="1996838"/>
          <a:ext cx="197123" cy="2470619"/>
        </a:xfrm>
        <a:custGeom>
          <a:avLst/>
          <a:gdLst/>
          <a:ahLst/>
          <a:cxnLst/>
          <a:rect l="0" t="0" r="0" b="0"/>
          <a:pathLst>
            <a:path>
              <a:moveTo>
                <a:pt x="0" y="0"/>
              </a:moveTo>
              <a:lnTo>
                <a:pt x="0" y="2470619"/>
              </a:lnTo>
              <a:lnTo>
                <a:pt x="197123" y="2470619"/>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9CC5DB2E-7B27-4AE0-8E7B-68133BF573B4}">
      <dsp:nvSpPr>
        <dsp:cNvPr id="0" name=""/>
        <dsp:cNvSpPr/>
      </dsp:nvSpPr>
      <dsp:spPr>
        <a:xfrm>
          <a:off x="131880" y="1996838"/>
          <a:ext cx="197123" cy="1537566"/>
        </a:xfrm>
        <a:custGeom>
          <a:avLst/>
          <a:gdLst/>
          <a:ahLst/>
          <a:cxnLst/>
          <a:rect l="0" t="0" r="0" b="0"/>
          <a:pathLst>
            <a:path>
              <a:moveTo>
                <a:pt x="0" y="0"/>
              </a:moveTo>
              <a:lnTo>
                <a:pt x="0" y="1537566"/>
              </a:lnTo>
              <a:lnTo>
                <a:pt x="197123" y="1537566"/>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20303C7B-78EB-4293-A97F-699B91E2C273}">
      <dsp:nvSpPr>
        <dsp:cNvPr id="0" name=""/>
        <dsp:cNvSpPr/>
      </dsp:nvSpPr>
      <dsp:spPr>
        <a:xfrm>
          <a:off x="131880" y="1996838"/>
          <a:ext cx="197123" cy="604513"/>
        </a:xfrm>
        <a:custGeom>
          <a:avLst/>
          <a:gdLst/>
          <a:ahLst/>
          <a:cxnLst/>
          <a:rect l="0" t="0" r="0" b="0"/>
          <a:pathLst>
            <a:path>
              <a:moveTo>
                <a:pt x="0" y="0"/>
              </a:moveTo>
              <a:lnTo>
                <a:pt x="0" y="604513"/>
              </a:lnTo>
              <a:lnTo>
                <a:pt x="197123" y="60451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C1A62C06-3D3D-4A65-AC4B-E5AF052B6F92}">
      <dsp:nvSpPr>
        <dsp:cNvPr id="0" name=""/>
        <dsp:cNvSpPr/>
      </dsp:nvSpPr>
      <dsp:spPr>
        <a:xfrm>
          <a:off x="657543" y="1063784"/>
          <a:ext cx="3176651" cy="275973"/>
        </a:xfrm>
        <a:custGeom>
          <a:avLst/>
          <a:gdLst/>
          <a:ahLst/>
          <a:cxnLst/>
          <a:rect l="0" t="0" r="0" b="0"/>
          <a:pathLst>
            <a:path>
              <a:moveTo>
                <a:pt x="3176651" y="0"/>
              </a:moveTo>
              <a:lnTo>
                <a:pt x="3176651" y="137986"/>
              </a:lnTo>
              <a:lnTo>
                <a:pt x="0" y="137986"/>
              </a:lnTo>
              <a:lnTo>
                <a:pt x="0" y="275973"/>
              </a:lnTo>
            </a:path>
          </a:pathLst>
        </a:custGeom>
        <a:noFill/>
        <a:ln w="28575" cap="flat" cmpd="sng" algn="ctr">
          <a:solidFill>
            <a:srgbClr val="194256"/>
          </a:solidFill>
          <a:prstDash val="solid"/>
          <a:miter lim="800000"/>
        </a:ln>
        <a:effectLst/>
      </dsp:spPr>
      <dsp:style>
        <a:lnRef idx="1">
          <a:scrgbClr r="0" g="0" b="0"/>
        </a:lnRef>
        <a:fillRef idx="0">
          <a:scrgbClr r="0" g="0" b="0"/>
        </a:fillRef>
        <a:effectRef idx="0">
          <a:scrgbClr r="0" g="0" b="0"/>
        </a:effectRef>
        <a:fontRef idx="minor"/>
      </dsp:style>
    </dsp:sp>
    <dsp:sp modelId="{55CBE696-7C3C-4A63-96A5-ECAE3AE8528A}">
      <dsp:nvSpPr>
        <dsp:cNvPr id="0" name=""/>
        <dsp:cNvSpPr/>
      </dsp:nvSpPr>
      <dsp:spPr>
        <a:xfrm>
          <a:off x="3177115" y="406705"/>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b="0" kern="1200" noProof="0" dirty="0" smtClean="0"/>
            <a:t>IDPs Vulnerability</a:t>
          </a:r>
          <a:endParaRPr lang="en-CA" sz="1600" b="0" kern="1200" noProof="0" dirty="0"/>
        </a:p>
      </dsp:txBody>
      <dsp:txXfrm>
        <a:off x="3177115" y="406705"/>
        <a:ext cx="1314159" cy="657079"/>
      </dsp:txXfrm>
    </dsp:sp>
    <dsp:sp modelId="{748C157A-D432-4454-9590-811DDB039DD7}">
      <dsp:nvSpPr>
        <dsp:cNvPr id="0" name=""/>
        <dsp:cNvSpPr/>
      </dsp:nvSpPr>
      <dsp:spPr>
        <a:xfrm>
          <a:off x="464" y="1339758"/>
          <a:ext cx="1314159" cy="657079"/>
        </a:xfrm>
        <a:prstGeom prst="rect">
          <a:avLst/>
        </a:prstGeom>
        <a:solidFill>
          <a:srgbClr val="194256"/>
        </a:solidFill>
        <a:ln>
          <a:solidFill>
            <a:srgbClr val="194256"/>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Economic factors</a:t>
          </a:r>
          <a:endParaRPr lang="en-CA" sz="1500" kern="1200" noProof="0" dirty="0"/>
        </a:p>
      </dsp:txBody>
      <dsp:txXfrm>
        <a:off x="464" y="1339758"/>
        <a:ext cx="1314159" cy="657079"/>
      </dsp:txXfrm>
    </dsp:sp>
    <dsp:sp modelId="{2467D3F1-342A-424F-B3FB-43F21ADB87ED}">
      <dsp:nvSpPr>
        <dsp:cNvPr id="0" name=""/>
        <dsp:cNvSpPr/>
      </dsp:nvSpPr>
      <dsp:spPr>
        <a:xfrm>
          <a:off x="329003" y="2272811"/>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Unsuitable areas</a:t>
          </a:r>
          <a:endParaRPr lang="en-CA" sz="1500" kern="1200" noProof="0" dirty="0"/>
        </a:p>
      </dsp:txBody>
      <dsp:txXfrm>
        <a:off x="329003" y="2272811"/>
        <a:ext cx="1314159" cy="657079"/>
      </dsp:txXfrm>
    </dsp:sp>
    <dsp:sp modelId="{9C341788-6850-4E69-980D-F42064D7EB3C}">
      <dsp:nvSpPr>
        <dsp:cNvPr id="0" name=""/>
        <dsp:cNvSpPr/>
      </dsp:nvSpPr>
      <dsp:spPr>
        <a:xfrm>
          <a:off x="329003" y="3205864"/>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Fragile structures</a:t>
          </a:r>
          <a:endParaRPr lang="en-CA" sz="1500" kern="1200" noProof="0" dirty="0"/>
        </a:p>
      </dsp:txBody>
      <dsp:txXfrm>
        <a:off x="329003" y="3205864"/>
        <a:ext cx="1314159" cy="657079"/>
      </dsp:txXfrm>
    </dsp:sp>
    <dsp:sp modelId="{68C70124-3D30-426E-B626-B33E501216A3}">
      <dsp:nvSpPr>
        <dsp:cNvPr id="0" name=""/>
        <dsp:cNvSpPr/>
      </dsp:nvSpPr>
      <dsp:spPr>
        <a:xfrm>
          <a:off x="329003" y="4138918"/>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Without quality infrastructure</a:t>
          </a:r>
          <a:endParaRPr lang="en-CA" sz="1500" kern="1200" noProof="0" dirty="0"/>
        </a:p>
      </dsp:txBody>
      <dsp:txXfrm>
        <a:off x="329003" y="4138918"/>
        <a:ext cx="1314159" cy="657079"/>
      </dsp:txXfrm>
    </dsp:sp>
    <dsp:sp modelId="{131BE6FC-79A0-4EEB-BCA1-544195B0F799}">
      <dsp:nvSpPr>
        <dsp:cNvPr id="0" name=""/>
        <dsp:cNvSpPr/>
      </dsp:nvSpPr>
      <dsp:spPr>
        <a:xfrm>
          <a:off x="1590596" y="1339758"/>
          <a:ext cx="1314159" cy="657079"/>
        </a:xfrm>
        <a:prstGeom prst="rect">
          <a:avLst/>
        </a:prstGeom>
        <a:solidFill>
          <a:srgbClr val="194256"/>
        </a:solidFill>
        <a:ln>
          <a:solidFill>
            <a:srgbClr val="194256"/>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Social factors</a:t>
          </a:r>
          <a:endParaRPr lang="en-CA" sz="1500" kern="1200" noProof="0" dirty="0"/>
        </a:p>
      </dsp:txBody>
      <dsp:txXfrm>
        <a:off x="1590596" y="1339758"/>
        <a:ext cx="1314159" cy="657079"/>
      </dsp:txXfrm>
    </dsp:sp>
    <dsp:sp modelId="{9D891ABE-E6C5-47AE-8659-92DFBAB19C3B}">
      <dsp:nvSpPr>
        <dsp:cNvPr id="0" name=""/>
        <dsp:cNvSpPr/>
      </dsp:nvSpPr>
      <dsp:spPr>
        <a:xfrm>
          <a:off x="1919136" y="2272811"/>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Insecurity areas</a:t>
          </a:r>
          <a:endParaRPr lang="en-CA" sz="1500" kern="1200" noProof="0" dirty="0"/>
        </a:p>
      </dsp:txBody>
      <dsp:txXfrm>
        <a:off x="1919136" y="2272811"/>
        <a:ext cx="1314159" cy="657079"/>
      </dsp:txXfrm>
    </dsp:sp>
    <dsp:sp modelId="{575E4368-01E5-48AF-8056-FD66908A7B7D}">
      <dsp:nvSpPr>
        <dsp:cNvPr id="0" name=""/>
        <dsp:cNvSpPr/>
      </dsp:nvSpPr>
      <dsp:spPr>
        <a:xfrm>
          <a:off x="1919136" y="3205864"/>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noProof="0" dirty="0" err="1" smtClean="0"/>
            <a:t>Weak</a:t>
          </a:r>
          <a:r>
            <a:rPr lang="es-ES" sz="1500" kern="1200" noProof="0" dirty="0" smtClean="0"/>
            <a:t> </a:t>
          </a:r>
          <a:r>
            <a:rPr lang="es-ES" sz="1500" kern="1200" noProof="0" dirty="0" err="1" smtClean="0"/>
            <a:t>community</a:t>
          </a:r>
          <a:r>
            <a:rPr lang="es-ES" sz="1500" kern="1200" noProof="0" dirty="0" smtClean="0"/>
            <a:t> </a:t>
          </a:r>
          <a:r>
            <a:rPr lang="es-ES" sz="1500" kern="1200" noProof="0" dirty="0" err="1" smtClean="0"/>
            <a:t>organization</a:t>
          </a:r>
          <a:endParaRPr lang="en-CA" sz="1500" kern="1200" noProof="0" dirty="0"/>
        </a:p>
      </dsp:txBody>
      <dsp:txXfrm>
        <a:off x="1919136" y="3205864"/>
        <a:ext cx="1314159" cy="657079"/>
      </dsp:txXfrm>
    </dsp:sp>
    <dsp:sp modelId="{DA5AED7C-F6DF-4C8A-A1AF-D5DC19FEB8B8}">
      <dsp:nvSpPr>
        <dsp:cNvPr id="0" name=""/>
        <dsp:cNvSpPr/>
      </dsp:nvSpPr>
      <dsp:spPr>
        <a:xfrm>
          <a:off x="1919136" y="4138918"/>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err="1" smtClean="0"/>
            <a:t>Disconnected</a:t>
          </a:r>
          <a:r>
            <a:rPr lang="es-CO" sz="1500" kern="1200" dirty="0" smtClean="0"/>
            <a:t> to </a:t>
          </a:r>
          <a:r>
            <a:rPr lang="es-CO" sz="1500" kern="1200" dirty="0" err="1" smtClean="0"/>
            <a:t>public</a:t>
          </a:r>
          <a:r>
            <a:rPr lang="es-CO" sz="1500" kern="1200" dirty="0" smtClean="0"/>
            <a:t> </a:t>
          </a:r>
          <a:r>
            <a:rPr lang="es-CO" sz="1500" kern="1200" dirty="0" err="1" smtClean="0"/>
            <a:t>procedures</a:t>
          </a:r>
          <a:endParaRPr lang="en-CA" sz="1500" kern="1200" noProof="0" dirty="0"/>
        </a:p>
      </dsp:txBody>
      <dsp:txXfrm>
        <a:off x="1919136" y="4138918"/>
        <a:ext cx="1314159" cy="657079"/>
      </dsp:txXfrm>
    </dsp:sp>
    <dsp:sp modelId="{8C9F86B7-A957-49DE-8B45-0EAC7841137D}">
      <dsp:nvSpPr>
        <dsp:cNvPr id="0" name=""/>
        <dsp:cNvSpPr/>
      </dsp:nvSpPr>
      <dsp:spPr>
        <a:xfrm>
          <a:off x="3180729" y="1339758"/>
          <a:ext cx="1314159" cy="657079"/>
        </a:xfrm>
        <a:prstGeom prst="rect">
          <a:avLst/>
        </a:prstGeom>
        <a:solidFill>
          <a:srgbClr val="194256"/>
        </a:solidFill>
        <a:ln>
          <a:solidFill>
            <a:srgbClr val="194256"/>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Political factors</a:t>
          </a:r>
          <a:endParaRPr lang="en-CA" sz="1500" kern="1200" noProof="0" dirty="0"/>
        </a:p>
      </dsp:txBody>
      <dsp:txXfrm>
        <a:off x="3180729" y="1339758"/>
        <a:ext cx="1314159" cy="657079"/>
      </dsp:txXfrm>
    </dsp:sp>
    <dsp:sp modelId="{097F17F3-D067-431A-982E-A72FD21A8919}">
      <dsp:nvSpPr>
        <dsp:cNvPr id="0" name=""/>
        <dsp:cNvSpPr/>
      </dsp:nvSpPr>
      <dsp:spPr>
        <a:xfrm>
          <a:off x="3509269" y="2272811"/>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Unequal distribution of public resources</a:t>
          </a:r>
          <a:endParaRPr lang="en-CA" sz="1500" kern="1200" noProof="0" dirty="0"/>
        </a:p>
      </dsp:txBody>
      <dsp:txXfrm>
        <a:off x="3509269" y="2272811"/>
        <a:ext cx="1314159" cy="657079"/>
      </dsp:txXfrm>
    </dsp:sp>
    <dsp:sp modelId="{946BDBB6-976D-4592-AECD-5764813B2727}">
      <dsp:nvSpPr>
        <dsp:cNvPr id="0" name=""/>
        <dsp:cNvSpPr/>
      </dsp:nvSpPr>
      <dsp:spPr>
        <a:xfrm>
          <a:off x="3509269" y="3205864"/>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Lack of urban planning </a:t>
          </a:r>
          <a:endParaRPr lang="en-CA" sz="1500" kern="1200" noProof="0" dirty="0"/>
        </a:p>
      </dsp:txBody>
      <dsp:txXfrm>
        <a:off x="3509269" y="3205864"/>
        <a:ext cx="1314159" cy="657079"/>
      </dsp:txXfrm>
    </dsp:sp>
    <dsp:sp modelId="{C3BA3444-6CDC-4C1A-ADD4-522F0A1FC93B}">
      <dsp:nvSpPr>
        <dsp:cNvPr id="0" name=""/>
        <dsp:cNvSpPr/>
      </dsp:nvSpPr>
      <dsp:spPr>
        <a:xfrm>
          <a:off x="4770862" y="1339758"/>
          <a:ext cx="1314159" cy="657079"/>
        </a:xfrm>
        <a:prstGeom prst="rect">
          <a:avLst/>
        </a:prstGeom>
        <a:solidFill>
          <a:srgbClr val="194256"/>
        </a:solidFill>
        <a:ln>
          <a:solidFill>
            <a:srgbClr val="194256"/>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Historic characteristics of population</a:t>
          </a:r>
          <a:endParaRPr lang="en-CA" sz="1500" kern="1200" noProof="0" dirty="0"/>
        </a:p>
      </dsp:txBody>
      <dsp:txXfrm>
        <a:off x="4770862" y="1339758"/>
        <a:ext cx="1314159" cy="657079"/>
      </dsp:txXfrm>
    </dsp:sp>
    <dsp:sp modelId="{C56715E1-9A84-4831-AD60-CC929B65022F}">
      <dsp:nvSpPr>
        <dsp:cNvPr id="0" name=""/>
        <dsp:cNvSpPr/>
      </dsp:nvSpPr>
      <dsp:spPr>
        <a:xfrm>
          <a:off x="5099402" y="2272811"/>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O" sz="1500" kern="1200" dirty="0" err="1" smtClean="0"/>
            <a:t>Previous</a:t>
          </a:r>
          <a:r>
            <a:rPr lang="es-CO" sz="1500" kern="1200" dirty="0" smtClean="0"/>
            <a:t> </a:t>
          </a:r>
          <a:r>
            <a:rPr lang="es-CO" sz="1500" kern="1200" dirty="0" err="1" smtClean="0"/>
            <a:t>events</a:t>
          </a:r>
          <a:r>
            <a:rPr lang="es-CO" sz="1500" kern="1200" dirty="0" smtClean="0"/>
            <a:t> </a:t>
          </a:r>
          <a:r>
            <a:rPr lang="es-CO" sz="1500" kern="1200" dirty="0" err="1" smtClean="0"/>
            <a:t>suffered</a:t>
          </a:r>
          <a:endParaRPr lang="en-CA" sz="1500" kern="1200" noProof="0" dirty="0"/>
        </a:p>
      </dsp:txBody>
      <dsp:txXfrm>
        <a:off x="5099402" y="2272811"/>
        <a:ext cx="1314159" cy="657079"/>
      </dsp:txXfrm>
    </dsp:sp>
    <dsp:sp modelId="{56BF3358-BD65-48E3-8CD4-F3FC3F28C96D}">
      <dsp:nvSpPr>
        <dsp:cNvPr id="0" name=""/>
        <dsp:cNvSpPr/>
      </dsp:nvSpPr>
      <dsp:spPr>
        <a:xfrm>
          <a:off x="6360995" y="1339758"/>
          <a:ext cx="1314159" cy="657079"/>
        </a:xfrm>
        <a:prstGeom prst="rect">
          <a:avLst/>
        </a:prstGeom>
        <a:solidFill>
          <a:srgbClr val="194256"/>
        </a:solidFill>
        <a:ln>
          <a:solidFill>
            <a:srgbClr val="194256"/>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Environmental Characteristics</a:t>
          </a:r>
          <a:endParaRPr lang="en-CA" sz="1500" kern="1200" noProof="0" dirty="0"/>
        </a:p>
      </dsp:txBody>
      <dsp:txXfrm>
        <a:off x="6360995" y="1339758"/>
        <a:ext cx="1314159" cy="657079"/>
      </dsp:txXfrm>
    </dsp:sp>
    <dsp:sp modelId="{6520CC2E-4E6C-4BFD-AAA3-5CCF630BF9DF}">
      <dsp:nvSpPr>
        <dsp:cNvPr id="0" name=""/>
        <dsp:cNvSpPr/>
      </dsp:nvSpPr>
      <dsp:spPr>
        <a:xfrm>
          <a:off x="6689535" y="2272811"/>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CA" sz="1500" kern="1200" noProof="0" dirty="0" smtClean="0"/>
            <a:t>Natural hazards</a:t>
          </a:r>
          <a:endParaRPr lang="en-CA" sz="1500" kern="1200" noProof="0" dirty="0"/>
        </a:p>
      </dsp:txBody>
      <dsp:txXfrm>
        <a:off x="6689535" y="2272811"/>
        <a:ext cx="1314159" cy="657079"/>
      </dsp:txXfrm>
    </dsp:sp>
    <dsp:sp modelId="{26FC79B2-72FE-4393-8287-75ECA3F00A1B}">
      <dsp:nvSpPr>
        <dsp:cNvPr id="0" name=""/>
        <dsp:cNvSpPr/>
      </dsp:nvSpPr>
      <dsp:spPr>
        <a:xfrm>
          <a:off x="6689535" y="3205864"/>
          <a:ext cx="1314159" cy="657079"/>
        </a:xfrm>
        <a:prstGeom prst="rect">
          <a:avLst/>
        </a:prstGeom>
        <a:solidFill>
          <a:srgbClr val="194256"/>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noProof="0" smtClean="0"/>
            <a:t>Transformations in territory over time</a:t>
          </a:r>
          <a:endParaRPr lang="en-CA" sz="1500" kern="1200" noProof="0" dirty="0"/>
        </a:p>
      </dsp:txBody>
      <dsp:txXfrm>
        <a:off x="6689535" y="3205864"/>
        <a:ext cx="1314159" cy="657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FD048-AF56-4CC3-AE1B-D8711F8A37CE}">
      <dsp:nvSpPr>
        <dsp:cNvPr id="0" name=""/>
        <dsp:cNvSpPr/>
      </dsp:nvSpPr>
      <dsp:spPr>
        <a:xfrm>
          <a:off x="0" y="0"/>
          <a:ext cx="8488186" cy="3339767"/>
        </a:xfrm>
        <a:prstGeom prst="roundRect">
          <a:avLst>
            <a:gd name="adj" fmla="val 8500"/>
          </a:avLst>
        </a:prstGeom>
        <a:gradFill flip="none" rotWithShape="1">
          <a:gsLst>
            <a:gs pos="0">
              <a:srgbClr val="FD8517"/>
            </a:gs>
            <a:gs pos="70000">
              <a:srgbClr val="FF9900">
                <a:tint val="44500"/>
                <a:satMod val="160000"/>
              </a:srgbClr>
            </a:gs>
            <a:gs pos="100000">
              <a:srgbClr val="FFC69F"/>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2592030" numCol="1" spcCol="1270" anchor="t" anchorCtr="0">
          <a:noAutofit/>
        </a:bodyPr>
        <a:lstStyle/>
        <a:p>
          <a:pPr lvl="0" algn="l" defTabSz="1066800">
            <a:lnSpc>
              <a:spcPct val="90000"/>
            </a:lnSpc>
            <a:spcBef>
              <a:spcPct val="0"/>
            </a:spcBef>
            <a:spcAft>
              <a:spcPct val="35000"/>
            </a:spcAft>
          </a:pPr>
          <a:r>
            <a:rPr lang="en-US" sz="2400" b="1" kern="1200" noProof="0" dirty="0" smtClean="0">
              <a:solidFill>
                <a:schemeClr val="tx1"/>
              </a:solidFill>
              <a:latin typeface="Century Gothic" panose="020B0502020202020204" pitchFamily="34" charset="0"/>
            </a:rPr>
            <a:t>Tactical Urbanism Strategies</a:t>
          </a:r>
          <a:endParaRPr lang="en-US" sz="2400" b="1" kern="1200" noProof="0" dirty="0">
            <a:solidFill>
              <a:schemeClr val="tx1"/>
            </a:solidFill>
            <a:latin typeface="Century Gothic" panose="020B0502020202020204" pitchFamily="34" charset="0"/>
          </a:endParaRPr>
        </a:p>
      </dsp:txBody>
      <dsp:txXfrm>
        <a:off x="83146" y="83146"/>
        <a:ext cx="8321894" cy="3173475"/>
      </dsp:txXfrm>
    </dsp:sp>
    <dsp:sp modelId="{7367646B-136C-4B49-A74C-4B77DAF61297}">
      <dsp:nvSpPr>
        <dsp:cNvPr id="0" name=""/>
        <dsp:cNvSpPr/>
      </dsp:nvSpPr>
      <dsp:spPr>
        <a:xfrm>
          <a:off x="147811" y="834941"/>
          <a:ext cx="1402014" cy="748203"/>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entury Gothic" panose="020B0502020202020204" pitchFamily="34" charset="0"/>
            </a:rPr>
            <a:t>Faster way to apply a project</a:t>
          </a:r>
          <a:endParaRPr lang="en-US" sz="1400" kern="1200" noProof="0" dirty="0">
            <a:solidFill>
              <a:schemeClr val="tx1"/>
            </a:solidFill>
            <a:latin typeface="Century Gothic" panose="020B0502020202020204" pitchFamily="34" charset="0"/>
          </a:endParaRPr>
        </a:p>
      </dsp:txBody>
      <dsp:txXfrm>
        <a:off x="170821" y="857951"/>
        <a:ext cx="1355994" cy="702183"/>
      </dsp:txXfrm>
    </dsp:sp>
    <dsp:sp modelId="{972332FF-D2B4-4F1D-AE63-DBDF71EA2D9C}">
      <dsp:nvSpPr>
        <dsp:cNvPr id="0" name=""/>
        <dsp:cNvSpPr/>
      </dsp:nvSpPr>
      <dsp:spPr>
        <a:xfrm>
          <a:off x="147811" y="1628839"/>
          <a:ext cx="1402014" cy="748203"/>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entury Gothic" panose="020B0502020202020204" pitchFamily="34" charset="0"/>
            </a:rPr>
            <a:t>With community participation</a:t>
          </a:r>
          <a:endParaRPr lang="en-US" sz="1400" kern="1200" noProof="0" dirty="0">
            <a:solidFill>
              <a:schemeClr val="tx1"/>
            </a:solidFill>
            <a:latin typeface="Century Gothic" panose="020B0502020202020204" pitchFamily="34" charset="0"/>
          </a:endParaRPr>
        </a:p>
      </dsp:txBody>
      <dsp:txXfrm>
        <a:off x="170821" y="1651849"/>
        <a:ext cx="1355994" cy="702183"/>
      </dsp:txXfrm>
    </dsp:sp>
    <dsp:sp modelId="{49176102-40B5-4478-BDDB-0C2A840599E4}">
      <dsp:nvSpPr>
        <dsp:cNvPr id="0" name=""/>
        <dsp:cNvSpPr/>
      </dsp:nvSpPr>
      <dsp:spPr>
        <a:xfrm>
          <a:off x="147811" y="2422737"/>
          <a:ext cx="1402014" cy="748203"/>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entury Gothic" panose="020B0502020202020204" pitchFamily="34" charset="0"/>
            </a:rPr>
            <a:t> and adapted to the territory</a:t>
          </a:r>
          <a:endParaRPr lang="en-US" sz="1400" kern="1200" noProof="0" dirty="0">
            <a:solidFill>
              <a:schemeClr val="tx1"/>
            </a:solidFill>
            <a:latin typeface="Century Gothic" panose="020B0502020202020204" pitchFamily="34" charset="0"/>
          </a:endParaRPr>
        </a:p>
      </dsp:txBody>
      <dsp:txXfrm>
        <a:off x="170821" y="2445747"/>
        <a:ext cx="1355994" cy="702183"/>
      </dsp:txXfrm>
    </dsp:sp>
    <dsp:sp modelId="{9DBD2013-4222-4E36-9826-8973F9B43421}">
      <dsp:nvSpPr>
        <dsp:cNvPr id="0" name=""/>
        <dsp:cNvSpPr/>
      </dsp:nvSpPr>
      <dsp:spPr>
        <a:xfrm>
          <a:off x="1697637" y="834941"/>
          <a:ext cx="6578344" cy="2337836"/>
        </a:xfrm>
        <a:prstGeom prst="roundRect">
          <a:avLst>
            <a:gd name="adj" fmla="val 10500"/>
          </a:avLst>
        </a:prstGeom>
        <a:gradFill flip="none" rotWithShape="1">
          <a:gsLst>
            <a:gs pos="0">
              <a:srgbClr val="8DEA48"/>
            </a:gs>
            <a:gs pos="70000">
              <a:srgbClr val="92D050">
                <a:tint val="44500"/>
                <a:satMod val="160000"/>
              </a:srgbClr>
            </a:gs>
            <a:gs pos="100000">
              <a:srgbClr val="E1FDC3"/>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1484526" numCol="1" spcCol="1270" anchor="t" anchorCtr="0">
          <a:noAutofit/>
        </a:bodyPr>
        <a:lstStyle/>
        <a:p>
          <a:pPr lvl="0" algn="l" defTabSz="1066800">
            <a:lnSpc>
              <a:spcPct val="90000"/>
            </a:lnSpc>
            <a:spcBef>
              <a:spcPct val="0"/>
            </a:spcBef>
            <a:spcAft>
              <a:spcPct val="35000"/>
            </a:spcAft>
          </a:pPr>
          <a:r>
            <a:rPr lang="en-US" sz="2400" b="1" kern="1200" noProof="0" dirty="0" smtClean="0">
              <a:solidFill>
                <a:schemeClr val="tx1"/>
              </a:solidFill>
              <a:latin typeface="Century Gothic" panose="020B0502020202020204" pitchFamily="34" charset="0"/>
            </a:rPr>
            <a:t>Green</a:t>
          </a:r>
          <a:r>
            <a:rPr lang="en-US" sz="2400" kern="1200" noProof="0" dirty="0" smtClean="0">
              <a:solidFill>
                <a:schemeClr val="tx1"/>
              </a:solidFill>
              <a:latin typeface="Century Gothic" panose="020B0502020202020204" pitchFamily="34" charset="0"/>
            </a:rPr>
            <a:t> </a:t>
          </a:r>
          <a:r>
            <a:rPr lang="en-US" sz="2400" b="1" kern="1200" noProof="0" dirty="0" smtClean="0">
              <a:solidFill>
                <a:schemeClr val="tx1"/>
              </a:solidFill>
              <a:latin typeface="Century Gothic" panose="020B0502020202020204" pitchFamily="34" charset="0"/>
            </a:rPr>
            <a:t>Infrastructure Tools</a:t>
          </a:r>
          <a:endParaRPr lang="en-US" sz="2400" b="1" kern="1200" noProof="0" dirty="0">
            <a:solidFill>
              <a:schemeClr val="tx1"/>
            </a:solidFill>
            <a:latin typeface="Century Gothic" panose="020B0502020202020204" pitchFamily="34" charset="0"/>
          </a:endParaRPr>
        </a:p>
      </dsp:txBody>
      <dsp:txXfrm>
        <a:off x="1769534" y="906838"/>
        <a:ext cx="6434550" cy="2194042"/>
      </dsp:txXfrm>
    </dsp:sp>
    <dsp:sp modelId="{BD131472-573B-4893-95DA-1521F1341615}">
      <dsp:nvSpPr>
        <dsp:cNvPr id="0" name=""/>
        <dsp:cNvSpPr/>
      </dsp:nvSpPr>
      <dsp:spPr>
        <a:xfrm>
          <a:off x="1743198" y="1653184"/>
          <a:ext cx="1553462" cy="657634"/>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entury Gothic" panose="020B0502020202020204" pitchFamily="34" charset="0"/>
            </a:rPr>
            <a:t>Solutions to mitigate natural hazards</a:t>
          </a:r>
          <a:endParaRPr lang="en-US" sz="1400" kern="1200" noProof="0" dirty="0">
            <a:solidFill>
              <a:schemeClr val="tx1"/>
            </a:solidFill>
            <a:latin typeface="Century Gothic" panose="020B0502020202020204" pitchFamily="34" charset="0"/>
          </a:endParaRPr>
        </a:p>
      </dsp:txBody>
      <dsp:txXfrm>
        <a:off x="1763423" y="1673409"/>
        <a:ext cx="1513012" cy="617184"/>
      </dsp:txXfrm>
    </dsp:sp>
    <dsp:sp modelId="{6F83CE23-A1C9-4B3E-9437-1EE106051070}">
      <dsp:nvSpPr>
        <dsp:cNvPr id="0" name=""/>
        <dsp:cNvSpPr/>
      </dsp:nvSpPr>
      <dsp:spPr>
        <a:xfrm>
          <a:off x="1743198" y="2338578"/>
          <a:ext cx="1553462" cy="657634"/>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entury Gothic" panose="020B0502020202020204" pitchFamily="34" charset="0"/>
            </a:rPr>
            <a:t>With social and ecological benefits</a:t>
          </a:r>
          <a:endParaRPr lang="en-US" sz="1400" kern="1200" noProof="0" dirty="0">
            <a:solidFill>
              <a:schemeClr val="tx1"/>
            </a:solidFill>
            <a:latin typeface="Century Gothic" panose="020B0502020202020204" pitchFamily="34" charset="0"/>
          </a:endParaRPr>
        </a:p>
      </dsp:txBody>
      <dsp:txXfrm>
        <a:off x="1763423" y="2358803"/>
        <a:ext cx="1513012" cy="617184"/>
      </dsp:txXfrm>
    </dsp:sp>
    <dsp:sp modelId="{FE56A2E8-BFFA-4348-8FE8-49E80086BEDE}">
      <dsp:nvSpPr>
        <dsp:cNvPr id="0" name=""/>
        <dsp:cNvSpPr/>
      </dsp:nvSpPr>
      <dsp:spPr>
        <a:xfrm>
          <a:off x="3352833" y="1669883"/>
          <a:ext cx="4710943" cy="1335906"/>
        </a:xfrm>
        <a:prstGeom prst="roundRect">
          <a:avLst>
            <a:gd name="adj" fmla="val 10500"/>
          </a:avLst>
        </a:prstGeom>
        <a:gradFill flip="none" rotWithShape="1">
          <a:gsLst>
            <a:gs pos="0">
              <a:srgbClr val="FFFF3F"/>
            </a:gs>
            <a:gs pos="70000">
              <a:srgbClr val="FFFF00">
                <a:tint val="44500"/>
                <a:satMod val="160000"/>
              </a:srgbClr>
            </a:gs>
            <a:gs pos="100000">
              <a:srgbClr val="FFFFB3"/>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754045" numCol="1" spcCol="1270" anchor="t" anchorCtr="0">
          <a:noAutofit/>
        </a:bodyPr>
        <a:lstStyle/>
        <a:p>
          <a:pPr lvl="0" algn="l" defTabSz="1066800">
            <a:lnSpc>
              <a:spcPct val="90000"/>
            </a:lnSpc>
            <a:spcBef>
              <a:spcPct val="0"/>
            </a:spcBef>
            <a:spcAft>
              <a:spcPct val="35000"/>
            </a:spcAft>
          </a:pPr>
          <a:r>
            <a:rPr lang="en-US" sz="2400" b="1" kern="1200" noProof="0" dirty="0" smtClean="0">
              <a:solidFill>
                <a:schemeClr val="tx1"/>
              </a:solidFill>
              <a:latin typeface="Century Gothic" panose="020B0502020202020204" pitchFamily="34" charset="0"/>
            </a:rPr>
            <a:t>IDPs Vulnerability</a:t>
          </a:r>
          <a:endParaRPr lang="en-US" sz="2400" b="1" kern="1200" noProof="0" dirty="0">
            <a:solidFill>
              <a:schemeClr val="tx1"/>
            </a:solidFill>
            <a:latin typeface="Century Gothic" panose="020B0502020202020204" pitchFamily="34" charset="0"/>
          </a:endParaRPr>
        </a:p>
      </dsp:txBody>
      <dsp:txXfrm>
        <a:off x="3393917" y="1710967"/>
        <a:ext cx="4628775" cy="1253738"/>
      </dsp:txXfrm>
    </dsp:sp>
    <dsp:sp modelId="{6966715B-BF39-4B0A-B2CB-A0EB8C2BF6EB}">
      <dsp:nvSpPr>
        <dsp:cNvPr id="0" name=""/>
        <dsp:cNvSpPr/>
      </dsp:nvSpPr>
      <dsp:spPr>
        <a:xfrm>
          <a:off x="3470607" y="2271041"/>
          <a:ext cx="2204919" cy="601158"/>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noProof="0" dirty="0" smtClean="0">
              <a:solidFill>
                <a:schemeClr val="tx1"/>
              </a:solidFill>
              <a:latin typeface="Century Gothic" panose="020B0502020202020204" pitchFamily="34" charset="0"/>
            </a:rPr>
            <a:t>Strengthening links between community and territory</a:t>
          </a:r>
          <a:endParaRPr lang="en-US" sz="1400" kern="1200" noProof="0" dirty="0">
            <a:solidFill>
              <a:schemeClr val="tx1"/>
            </a:solidFill>
            <a:latin typeface="Century Gothic" panose="020B0502020202020204" pitchFamily="34" charset="0"/>
          </a:endParaRPr>
        </a:p>
      </dsp:txBody>
      <dsp:txXfrm>
        <a:off x="3489095" y="2289529"/>
        <a:ext cx="2167943" cy="564182"/>
      </dsp:txXfrm>
    </dsp:sp>
    <dsp:sp modelId="{95BF06AF-73BC-4FA9-9471-04D18EDC38E7}">
      <dsp:nvSpPr>
        <dsp:cNvPr id="0" name=""/>
        <dsp:cNvSpPr/>
      </dsp:nvSpPr>
      <dsp:spPr>
        <a:xfrm>
          <a:off x="5738255" y="2271041"/>
          <a:ext cx="2204919" cy="601158"/>
        </a:xfrm>
        <a:prstGeom prst="roundRect">
          <a:avLst>
            <a:gd name="adj" fmla="val 105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noProof="0" dirty="0" err="1" smtClean="0">
              <a:solidFill>
                <a:schemeClr val="tx1"/>
              </a:solidFill>
              <a:latin typeface="Century Gothic" panose="020B0502020202020204" pitchFamily="34" charset="0"/>
            </a:rPr>
            <a:t>Reducing</a:t>
          </a:r>
          <a:r>
            <a:rPr lang="es-ES" sz="1400" kern="1200" noProof="0" dirty="0" smtClean="0">
              <a:solidFill>
                <a:schemeClr val="tx1"/>
              </a:solidFill>
              <a:latin typeface="Century Gothic" panose="020B0502020202020204" pitchFamily="34" charset="0"/>
            </a:rPr>
            <a:t> </a:t>
          </a:r>
          <a:r>
            <a:rPr lang="es-ES" sz="1400" kern="1200" noProof="0" dirty="0" err="1" smtClean="0">
              <a:solidFill>
                <a:schemeClr val="tx1"/>
              </a:solidFill>
              <a:latin typeface="Century Gothic" panose="020B0502020202020204" pitchFamily="34" charset="0"/>
            </a:rPr>
            <a:t>risk</a:t>
          </a:r>
          <a:endParaRPr lang="en-US" sz="1400" kern="1200" noProof="0" dirty="0">
            <a:solidFill>
              <a:schemeClr val="tx1"/>
            </a:solidFill>
            <a:latin typeface="Century Gothic" panose="020B0502020202020204" pitchFamily="34" charset="0"/>
          </a:endParaRPr>
        </a:p>
      </dsp:txBody>
      <dsp:txXfrm>
        <a:off x="5756743" y="2289529"/>
        <a:ext cx="2167943" cy="5641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s-CO"/>
          </a:p>
        </p:txBody>
      </p:sp>
      <p:sp>
        <p:nvSpPr>
          <p:cNvPr id="3" name="Marcador de fecha 2"/>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271639F1-AAD8-4A5A-916B-010857E46EFB}" type="datetimeFigureOut">
              <a:rPr lang="es-CO" smtClean="0"/>
              <a:t>1/06/2017</a:t>
            </a:fld>
            <a:endParaRPr lang="es-CO"/>
          </a:p>
        </p:txBody>
      </p:sp>
      <p:sp>
        <p:nvSpPr>
          <p:cNvPr id="4" name="Marcador de pie de página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s-CO"/>
          </a:p>
        </p:txBody>
      </p:sp>
      <p:sp>
        <p:nvSpPr>
          <p:cNvPr id="5" name="Marcador de número de diapositiva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FD4D044-D1FB-4D62-91B2-0B06CBD335F9}" type="slidenum">
              <a:rPr lang="es-CO" smtClean="0"/>
              <a:t>‹Nº›</a:t>
            </a:fld>
            <a:endParaRPr lang="es-CO"/>
          </a:p>
        </p:txBody>
      </p:sp>
    </p:spTree>
    <p:extLst>
      <p:ext uri="{BB962C8B-B14F-4D97-AF65-F5344CB8AC3E}">
        <p14:creationId xmlns:p14="http://schemas.microsoft.com/office/powerpoint/2010/main" val="31511350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Espace réservé de la date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511A4265-B319-487A-A920-39661D1ACFD8}" type="datetimeFigureOut">
              <a:rPr lang="en-US" smtClean="0"/>
              <a:t>6/1/2017</a:t>
            </a:fld>
            <a:endParaRPr lang="en-US"/>
          </a:p>
        </p:txBody>
      </p:sp>
      <p:sp>
        <p:nvSpPr>
          <p:cNvPr id="4" name="Espace réservé de l'image des diapositives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Espace réservé des notes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CF95D12-3396-4561-912E-B76AF8112515}" type="slidenum">
              <a:rPr lang="en-US" smtClean="0"/>
              <a:t>‹Nº›</a:t>
            </a:fld>
            <a:endParaRPr lang="en-US"/>
          </a:p>
        </p:txBody>
      </p:sp>
    </p:spTree>
    <p:extLst>
      <p:ext uri="{BB962C8B-B14F-4D97-AF65-F5344CB8AC3E}">
        <p14:creationId xmlns:p14="http://schemas.microsoft.com/office/powerpoint/2010/main" val="15101911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eaLnBrk="0" fontAlgn="base" hangingPunct="0">
              <a:spcBef>
                <a:spcPct val="0"/>
              </a:spcBef>
              <a:spcAft>
                <a:spcPct val="0"/>
              </a:spcAft>
              <a:defRPr sz="2500">
                <a:solidFill>
                  <a:schemeClr val="tx1"/>
                </a:solidFill>
                <a:latin typeface="Times New Roman" charset="0"/>
                <a:ea typeface="ＭＳ Ｐゴシック" charset="0"/>
              </a:defRPr>
            </a:lvl9pPr>
          </a:lstStyle>
          <a:p>
            <a:fld id="{93635A2A-B0E2-1C4E-898E-51AC34282AE5}" type="slidenum">
              <a:rPr lang="en-US" sz="1300"/>
              <a:pPr/>
              <a:t>1</a:t>
            </a:fld>
            <a:endParaRPr lang="en-US" sz="13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lgn="just"/>
            <a:r>
              <a:rPr lang="en-US" sz="1300" dirty="0">
                <a:latin typeface="Arial" panose="020B0604020202020204" pitchFamily="34" charset="0"/>
                <a:ea typeface="ＭＳ Ｐゴシック" charset="0"/>
                <a:cs typeface="Arial" panose="020B0604020202020204" pitchFamily="34" charset="0"/>
              </a:rPr>
              <a:t>Good afternoon, first I want to introduce myself, my name is </a:t>
            </a:r>
            <a:r>
              <a:rPr lang="en-US" sz="1300" dirty="0" err="1">
                <a:latin typeface="Arial" panose="020B0604020202020204" pitchFamily="34" charset="0"/>
                <a:ea typeface="ＭＳ Ｐゴシック" charset="0"/>
                <a:cs typeface="Arial" panose="020B0604020202020204" pitchFamily="34" charset="0"/>
              </a:rPr>
              <a:t>Stefania</a:t>
            </a:r>
            <a:r>
              <a:rPr lang="en-US" sz="1300" dirty="0">
                <a:latin typeface="Arial" panose="020B0604020202020204" pitchFamily="34" charset="0"/>
                <a:ea typeface="ＭＳ Ｐゴシック" charset="0"/>
                <a:cs typeface="Arial" panose="020B0604020202020204" pitchFamily="34" charset="0"/>
              </a:rPr>
              <a:t> </a:t>
            </a:r>
            <a:r>
              <a:rPr lang="en-US" sz="1300" dirty="0" err="1">
                <a:latin typeface="Arial" panose="020B0604020202020204" pitchFamily="34" charset="0"/>
                <a:ea typeface="ＭＳ Ｐゴシック" charset="0"/>
                <a:cs typeface="Arial" panose="020B0604020202020204" pitchFamily="34" charset="0"/>
              </a:rPr>
              <a:t>Arango</a:t>
            </a:r>
            <a:r>
              <a:rPr lang="en-US" sz="1300" dirty="0">
                <a:latin typeface="Arial" panose="020B0604020202020204" pitchFamily="34" charset="0"/>
                <a:ea typeface="ＭＳ Ｐゴシック" charset="0"/>
                <a:cs typeface="Arial" panose="020B0604020202020204" pitchFamily="34" charset="0"/>
              </a:rPr>
              <a:t> </a:t>
            </a:r>
            <a:r>
              <a:rPr lang="en-US" sz="1300" dirty="0" err="1">
                <a:latin typeface="Arial" panose="020B0604020202020204" pitchFamily="34" charset="0"/>
                <a:ea typeface="ＭＳ Ｐゴシック" charset="0"/>
                <a:cs typeface="Arial" panose="020B0604020202020204" pitchFamily="34" charset="0"/>
              </a:rPr>
              <a:t>Cuartas</a:t>
            </a:r>
            <a:r>
              <a:rPr lang="en-US" sz="1300" dirty="0">
                <a:latin typeface="Arial" panose="020B0604020202020204" pitchFamily="34" charset="0"/>
                <a:ea typeface="ＭＳ Ｐゴシック" charset="0"/>
                <a:cs typeface="Arial" panose="020B0604020202020204" pitchFamily="34" charset="0"/>
              </a:rPr>
              <a:t>, I am an architect and student of the architecture and urbanism master from Universidad del Valle in Colombia. </a:t>
            </a:r>
          </a:p>
          <a:p>
            <a:pPr algn="just" defTabSz="966612"/>
            <a:endParaRPr lang="en-US" altLang="en-US" sz="1300" dirty="0">
              <a:latin typeface="Arial" panose="020B0604020202020204" pitchFamily="34" charset="0"/>
              <a:cs typeface="Arial" panose="020B0604020202020204" pitchFamily="34" charset="0"/>
            </a:endParaRPr>
          </a:p>
          <a:p>
            <a:pPr algn="just" defTabSz="966612"/>
            <a:r>
              <a:rPr lang="en-US" altLang="en-US" sz="1300" dirty="0">
                <a:latin typeface="Arial" panose="020B0604020202020204" pitchFamily="34" charset="0"/>
                <a:cs typeface="Arial" panose="020B0604020202020204" pitchFamily="34" charset="0"/>
              </a:rPr>
              <a:t>I apologize in advance for any mistake I may make with my English.</a:t>
            </a:r>
          </a:p>
          <a:p>
            <a:pPr algn="just" defTabSz="966612"/>
            <a:endParaRPr lang="en-US" altLang="en-US" sz="1300" dirty="0">
              <a:latin typeface="Arial" panose="020B0604020202020204" pitchFamily="34" charset="0"/>
              <a:cs typeface="Arial" panose="020B0604020202020204" pitchFamily="34" charset="0"/>
            </a:endParaRPr>
          </a:p>
          <a:p>
            <a:pPr algn="just" defTabSz="966612"/>
            <a:r>
              <a:rPr lang="en-US" altLang="en-US" sz="1300" dirty="0">
                <a:latin typeface="Arial" panose="020B0604020202020204" pitchFamily="34" charset="0"/>
                <a:cs typeface="Arial" panose="020B0604020202020204" pitchFamily="34" charset="0"/>
              </a:rPr>
              <a:t>Today I will present you my research work </a:t>
            </a:r>
            <a:r>
              <a:rPr lang="en-US" altLang="es-CO" sz="1300" b="1" dirty="0">
                <a:latin typeface="Arial" panose="020B0604020202020204" pitchFamily="34" charset="0"/>
                <a:ea typeface="Times New Roman" panose="02020603050405020304" pitchFamily="18" charset="0"/>
                <a:cs typeface="Arial" panose="020B0604020202020204" pitchFamily="34" charset="0"/>
              </a:rPr>
              <a:t>Reducing the Vulnerability of Internally Displaced Populations through Tactical Urbanism: A Case of Research and Implementation in Colombia</a:t>
            </a:r>
            <a:endParaRPr lang="fr-FR" sz="130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5211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altLang="es-CO" sz="1300" dirty="0" smtClean="0">
                <a:latin typeface="Arial" panose="020B0604020202020204" pitchFamily="34" charset="0"/>
                <a:cs typeface="Arial" panose="020B0604020202020204" pitchFamily="34" charset="0"/>
              </a:rPr>
              <a:t>In TU projects Five </a:t>
            </a:r>
            <a:r>
              <a:rPr lang="en-US" altLang="es-CO" sz="1300" dirty="0">
                <a:latin typeface="Arial" panose="020B0604020202020204" pitchFamily="34" charset="0"/>
                <a:cs typeface="Arial" panose="020B0604020202020204" pitchFamily="34" charset="0"/>
              </a:rPr>
              <a:t>social actors or stakeholders are identified, the main one is the </a:t>
            </a:r>
            <a:r>
              <a:rPr lang="en-US" altLang="es-CO" sz="1300" dirty="0" smtClean="0">
                <a:latin typeface="Arial" panose="020B0604020202020204" pitchFamily="34" charset="0"/>
                <a:cs typeface="Arial" panose="020B0604020202020204" pitchFamily="34" charset="0"/>
              </a:rPr>
              <a:t>community, </a:t>
            </a:r>
            <a:r>
              <a:rPr lang="en-US" altLang="es-CO" sz="1300" dirty="0">
                <a:latin typeface="Arial" panose="020B0604020202020204" pitchFamily="34" charset="0"/>
                <a:cs typeface="Arial" panose="020B0604020202020204" pitchFamily="34" charset="0"/>
              </a:rPr>
              <a:t>the other four can or do not appear in the process. </a:t>
            </a:r>
          </a:p>
          <a:p>
            <a:pPr algn="just">
              <a:spcAft>
                <a:spcPts val="1269"/>
              </a:spcAft>
              <a:buFontTx/>
              <a:buChar char="•"/>
            </a:pPr>
            <a:r>
              <a:rPr lang="en-US" altLang="es-CO" sz="1300" b="1" dirty="0">
                <a:latin typeface="Arial" panose="020B0604020202020204" pitchFamily="34" charset="0"/>
                <a:cs typeface="Arial" panose="020B0604020202020204" pitchFamily="34" charset="0"/>
              </a:rPr>
              <a:t>Government: </a:t>
            </a:r>
            <a:r>
              <a:rPr lang="en-US" altLang="es-CO" sz="1300" dirty="0">
                <a:latin typeface="Arial" panose="020B0604020202020204" pitchFamily="34" charset="0"/>
                <a:cs typeface="Arial" panose="020B0604020202020204" pitchFamily="34" charset="0"/>
              </a:rPr>
              <a:t>gives</a:t>
            </a:r>
            <a:r>
              <a:rPr lang="en-US" altLang="es-CO" sz="1300" b="1" dirty="0">
                <a:latin typeface="Arial" panose="020B0604020202020204" pitchFamily="34" charset="0"/>
                <a:cs typeface="Arial" panose="020B0604020202020204" pitchFamily="34" charset="0"/>
              </a:rPr>
              <a:t> </a:t>
            </a:r>
            <a:r>
              <a:rPr lang="en-US" altLang="es-CO" sz="1300" dirty="0">
                <a:latin typeface="Arial" panose="020B0604020202020204" pitchFamily="34" charset="0"/>
                <a:cs typeface="Arial" panose="020B0604020202020204" pitchFamily="34" charset="0"/>
              </a:rPr>
              <a:t>technical and economic solutions.</a:t>
            </a:r>
          </a:p>
          <a:p>
            <a:pPr algn="just">
              <a:spcAft>
                <a:spcPts val="1269"/>
              </a:spcAft>
              <a:buFontTx/>
              <a:buChar char="•"/>
            </a:pPr>
            <a:r>
              <a:rPr lang="en-US" altLang="es-CO" sz="1300" b="1" dirty="0">
                <a:latin typeface="Arial" panose="020B0604020202020204" pitchFamily="34" charset="0"/>
                <a:cs typeface="Arial" panose="020B0604020202020204" pitchFamily="34" charset="0"/>
              </a:rPr>
              <a:t>Private Sector: </a:t>
            </a:r>
            <a:r>
              <a:rPr lang="en-US" altLang="es-CO" sz="1300" dirty="0" smtClean="0">
                <a:latin typeface="Arial" panose="020B0604020202020204" pitchFamily="34" charset="0"/>
                <a:cs typeface="Arial" panose="020B0604020202020204" pitchFamily="34" charset="0"/>
              </a:rPr>
              <a:t>provides </a:t>
            </a:r>
            <a:r>
              <a:rPr lang="en-US" altLang="es-CO" sz="1300" dirty="0">
                <a:latin typeface="Arial" panose="020B0604020202020204" pitchFamily="34" charset="0"/>
                <a:cs typeface="Arial" panose="020B0604020202020204" pitchFamily="34" charset="0"/>
              </a:rPr>
              <a:t>economic, material or human resources </a:t>
            </a:r>
          </a:p>
          <a:p>
            <a:pPr algn="just">
              <a:spcAft>
                <a:spcPts val="1269"/>
              </a:spcAft>
              <a:buFontTx/>
              <a:buChar char="•"/>
            </a:pPr>
            <a:r>
              <a:rPr lang="en-US" altLang="es-CO" sz="1300" b="1" dirty="0">
                <a:latin typeface="Arial" panose="020B0604020202020204" pitchFamily="34" charset="0"/>
                <a:cs typeface="Arial" panose="020B0604020202020204" pitchFamily="34" charset="0"/>
              </a:rPr>
              <a:t>Field of Knowledge: </a:t>
            </a:r>
            <a:r>
              <a:rPr lang="en-US" altLang="es-CO" sz="1300" dirty="0">
                <a:latin typeface="Arial" panose="020B0604020202020204" pitchFamily="34" charset="0"/>
                <a:cs typeface="Arial" panose="020B0604020202020204" pitchFamily="34" charset="0"/>
              </a:rPr>
              <a:t>provides knowledge and support to guide the process.</a:t>
            </a:r>
          </a:p>
          <a:p>
            <a:pPr algn="just">
              <a:spcAft>
                <a:spcPts val="1269"/>
              </a:spcAft>
              <a:buFontTx/>
              <a:buChar char="•"/>
            </a:pPr>
            <a:r>
              <a:rPr lang="en-US" altLang="es-CO" sz="1300" b="1" dirty="0">
                <a:latin typeface="Arial" panose="020B0604020202020204" pitchFamily="34" charset="0"/>
                <a:cs typeface="Arial" panose="020B0604020202020204" pitchFamily="34" charset="0"/>
              </a:rPr>
              <a:t>Artist Collectives: </a:t>
            </a:r>
            <a:r>
              <a:rPr lang="en-US" altLang="es-CO" sz="1300" dirty="0">
                <a:latin typeface="Arial" panose="020B0604020202020204" pitchFamily="34" charset="0"/>
                <a:cs typeface="Arial" panose="020B0604020202020204" pitchFamily="34" charset="0"/>
              </a:rPr>
              <a:t>builds creative work with community</a:t>
            </a:r>
          </a:p>
          <a:p>
            <a:pPr algn="just">
              <a:spcAft>
                <a:spcPts val="1269"/>
              </a:spcAft>
              <a:buFontTx/>
              <a:buChar char="•"/>
            </a:pPr>
            <a:r>
              <a:rPr lang="en-US" altLang="es-CO" sz="1300" dirty="0">
                <a:latin typeface="Arial" panose="020B0604020202020204" pitchFamily="34" charset="0"/>
                <a:cs typeface="Arial" panose="020B0604020202020204" pitchFamily="34" charset="0"/>
              </a:rPr>
              <a:t>All these stakeholders act through their relationship with the </a:t>
            </a:r>
            <a:r>
              <a:rPr lang="en-US" altLang="es-CO" sz="1300" b="1" dirty="0">
                <a:latin typeface="Arial" panose="020B0604020202020204" pitchFamily="34" charset="0"/>
                <a:cs typeface="Arial" panose="020B0604020202020204" pitchFamily="34" charset="0"/>
              </a:rPr>
              <a:t>community</a:t>
            </a:r>
            <a:r>
              <a:rPr lang="en-US" altLang="es-CO" sz="1300" dirty="0">
                <a:latin typeface="Arial" panose="020B0604020202020204" pitchFamily="34" charset="0"/>
                <a:cs typeface="Arial" panose="020B0604020202020204" pitchFamily="34" charset="0"/>
              </a:rPr>
              <a:t> </a:t>
            </a:r>
            <a:r>
              <a:rPr lang="en-US" altLang="es-CO" sz="1300" dirty="0" smtClean="0">
                <a:latin typeface="Arial" panose="020B0604020202020204" pitchFamily="34" charset="0"/>
                <a:cs typeface="Arial" panose="020B0604020202020204" pitchFamily="34" charset="0"/>
              </a:rPr>
              <a:t>who </a:t>
            </a:r>
            <a:r>
              <a:rPr lang="en-US" altLang="es-CO" sz="1300" dirty="0">
                <a:latin typeface="Arial" panose="020B0604020202020204" pitchFamily="34" charset="0"/>
                <a:cs typeface="Arial" panose="020B0604020202020204" pitchFamily="34" charset="0"/>
              </a:rPr>
              <a:t>is empowered to make a participatory design and a community building of the public space</a:t>
            </a:r>
          </a:p>
          <a:p>
            <a:pPr marL="181240" indent="-181240" algn="just">
              <a:buFont typeface="Arial" panose="020B0604020202020204" pitchFamily="34" charset="0"/>
              <a:buChar char="•"/>
            </a:pPr>
            <a:r>
              <a:rPr lang="en-US" altLang="es-CO" sz="1300" dirty="0">
                <a:latin typeface="Arial" panose="020B0604020202020204" pitchFamily="34" charset="0"/>
                <a:cs typeface="Arial" panose="020B0604020202020204" pitchFamily="34" charset="0"/>
              </a:rPr>
              <a:t>Likewise the community is divided according to population groups by age, which must be considered to know their different needs and the possibility of contributing to the intervention from their capacities.</a:t>
            </a:r>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10</a:t>
            </a:fld>
            <a:endParaRPr lang="en-US"/>
          </a:p>
        </p:txBody>
      </p:sp>
    </p:spTree>
    <p:extLst>
      <p:ext uri="{BB962C8B-B14F-4D97-AF65-F5344CB8AC3E}">
        <p14:creationId xmlns:p14="http://schemas.microsoft.com/office/powerpoint/2010/main" val="134152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66612"/>
            <a:r>
              <a:rPr lang="es-CO" altLang="es-CO" sz="1300" dirty="0">
                <a:latin typeface="Arial" panose="020B0604020202020204" pitchFamily="34" charset="0"/>
                <a:cs typeface="Arial" panose="020B0604020202020204" pitchFamily="34" charset="0"/>
              </a:rPr>
              <a:t>TU </a:t>
            </a:r>
            <a:r>
              <a:rPr lang="es-CO" altLang="es-CO" sz="1300" dirty="0" err="1">
                <a:latin typeface="Arial" panose="020B0604020202020204" pitchFamily="34" charset="0"/>
                <a:cs typeface="Arial" panose="020B0604020202020204" pitchFamily="34" charset="0"/>
              </a:rPr>
              <a:t>strategies</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applying</a:t>
            </a:r>
            <a:r>
              <a:rPr lang="es-CO" altLang="es-CO" sz="1300" dirty="0">
                <a:latin typeface="Arial" panose="020B0604020202020204" pitchFamily="34" charset="0"/>
                <a:cs typeface="Arial" panose="020B0604020202020204" pitchFamily="34" charset="0"/>
              </a:rPr>
              <a:t> GI </a:t>
            </a:r>
            <a:r>
              <a:rPr lang="es-CO" altLang="es-CO" sz="1300" dirty="0" err="1">
                <a:latin typeface="Arial" panose="020B0604020202020204" pitchFamily="34" charset="0"/>
                <a:cs typeface="Arial" panose="020B0604020202020204" pitchFamily="34" charset="0"/>
              </a:rPr>
              <a:t>tools</a:t>
            </a:r>
            <a:r>
              <a:rPr lang="es-CO" altLang="es-CO" sz="1300" dirty="0">
                <a:latin typeface="Arial" panose="020B0604020202020204" pitchFamily="34" charset="0"/>
                <a:cs typeface="Arial" panose="020B0604020202020204" pitchFamily="34" charset="0"/>
              </a:rPr>
              <a:t> can reduce </a:t>
            </a:r>
            <a:r>
              <a:rPr lang="es-CO" altLang="es-CO" sz="1300" dirty="0" err="1">
                <a:latin typeface="Arial" panose="020B0604020202020204" pitchFamily="34" charset="0"/>
                <a:cs typeface="Arial" panose="020B0604020202020204" pitchFamily="34" charset="0"/>
              </a:rPr>
              <a:t>IDPs</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Vulnerability</a:t>
            </a:r>
            <a:r>
              <a:rPr lang="es-CO" altLang="es-CO" sz="1300" dirty="0">
                <a:latin typeface="Arial" panose="020B0604020202020204" pitchFamily="34" charset="0"/>
                <a:cs typeface="Arial" panose="020B0604020202020204" pitchFamily="34" charset="0"/>
              </a:rPr>
              <a:t>,</a:t>
            </a:r>
            <a:r>
              <a:rPr lang="en-US" altLang="es-CO" sz="1300" dirty="0">
                <a:latin typeface="Arial" panose="020B0604020202020204" pitchFamily="34" charset="0"/>
                <a:cs typeface="Arial" panose="020B0604020202020204" pitchFamily="34" charset="0"/>
              </a:rPr>
              <a:t> creating short-term projects that solve the needs of this population in the public space, while reducing risks by the natural hazards that affect them and improving the environment where they develop all their social activities. Also a better image of the space changes the perception of the community and its relationship with it, and can be a pilot project appropriated and replicated by the municipality which create a wider network with better results.</a:t>
            </a:r>
            <a:endParaRPr lang="es-CO" altLang="es-CO" sz="1300" dirty="0">
              <a:latin typeface="Arial" panose="020B0604020202020204" pitchFamily="34" charset="0"/>
              <a:cs typeface="Arial" panose="020B0604020202020204" pitchFamily="34" charset="0"/>
            </a:endParaRPr>
          </a:p>
          <a:p>
            <a:pPr algn="just"/>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11</a:t>
            </a:fld>
            <a:endParaRPr lang="en-US"/>
          </a:p>
        </p:txBody>
      </p:sp>
    </p:spTree>
    <p:extLst>
      <p:ext uri="{BB962C8B-B14F-4D97-AF65-F5344CB8AC3E}">
        <p14:creationId xmlns:p14="http://schemas.microsoft.com/office/powerpoint/2010/main" val="2520356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1240" indent="-181240" algn="just">
              <a:spcAft>
                <a:spcPts val="1903"/>
              </a:spcAft>
              <a:buFont typeface="Arial" panose="020B0604020202020204" pitchFamily="34" charset="0"/>
              <a:buChar char="•"/>
            </a:pPr>
            <a:r>
              <a:rPr lang="en-US" altLang="es-CO" sz="1300" dirty="0">
                <a:latin typeface="Arial" panose="020B0604020202020204" pitchFamily="34" charset="0"/>
                <a:cs typeface="Arial" panose="020B0604020202020204" pitchFamily="34" charset="0"/>
              </a:rPr>
              <a:t>Green infrastructure implements ecosystem services in urban planning as an environmentally friendly way of restoring lost ecological cycles due to the traditional expansion of cities.</a:t>
            </a:r>
          </a:p>
          <a:p>
            <a:pPr marL="181240" indent="-181240" algn="just">
              <a:spcAft>
                <a:spcPts val="1903"/>
              </a:spcAft>
              <a:buFont typeface="Arial" panose="020B0604020202020204" pitchFamily="34" charset="0"/>
              <a:buChar char="•"/>
            </a:pPr>
            <a:r>
              <a:rPr lang="en-US" altLang="es-CO" sz="1300" dirty="0">
                <a:latin typeface="Arial" panose="020B0604020202020204" pitchFamily="34" charset="0"/>
                <a:cs typeface="Arial" panose="020B0604020202020204" pitchFamily="34" charset="0"/>
              </a:rPr>
              <a:t>Unlike gray infrastructure, which only deals with solving one problem, green infrastructure offers multiple ecological and social benefits, with the green spaces  implementation, which mitigate and adapt cities to climate change, while providing public space For Community activities.</a:t>
            </a:r>
          </a:p>
          <a:p>
            <a:pPr marL="181240" indent="-181240" algn="just">
              <a:spcAft>
                <a:spcPts val="1903"/>
              </a:spcAft>
              <a:buFont typeface="Arial" panose="020B0604020202020204" pitchFamily="34" charset="0"/>
              <a:buChar char="•"/>
            </a:pPr>
            <a:r>
              <a:rPr lang="en-US" altLang="es-CO" sz="1300" dirty="0">
                <a:latin typeface="Arial" panose="020B0604020202020204" pitchFamily="34" charset="0"/>
                <a:cs typeface="Arial" panose="020B0604020202020204" pitchFamily="34" charset="0"/>
              </a:rPr>
              <a:t>Ecological benefits Highlight the importance of restoring ecological </a:t>
            </a:r>
            <a:r>
              <a:rPr lang="en-US" altLang="es-CO" sz="1300" dirty="0" smtClean="0">
                <a:latin typeface="Arial" panose="020B0604020202020204" pitchFamily="34" charset="0"/>
                <a:cs typeface="Arial" panose="020B0604020202020204" pitchFamily="34" charset="0"/>
              </a:rPr>
              <a:t>cycles,</a:t>
            </a:r>
            <a:r>
              <a:rPr lang="en-US" altLang="es-CO" sz="1300" baseline="0" dirty="0" smtClean="0">
                <a:latin typeface="Arial" panose="020B0604020202020204" pitchFamily="34" charset="0"/>
                <a:cs typeface="Arial" panose="020B0604020202020204" pitchFamily="34" charset="0"/>
              </a:rPr>
              <a:t> improving </a:t>
            </a:r>
            <a:r>
              <a:rPr lang="en-US" altLang="es-CO" sz="1300" dirty="0" smtClean="0">
                <a:latin typeface="Arial" panose="020B0604020202020204" pitchFamily="34" charset="0"/>
                <a:cs typeface="Arial" panose="020B0604020202020204" pitchFamily="34" charset="0"/>
              </a:rPr>
              <a:t>the </a:t>
            </a:r>
            <a:r>
              <a:rPr lang="en-US" altLang="es-CO" sz="1300" dirty="0">
                <a:latin typeface="Arial" panose="020B0604020202020204" pitchFamily="34" charset="0"/>
                <a:cs typeface="Arial" panose="020B0604020202020204" pitchFamily="34" charset="0"/>
              </a:rPr>
              <a:t>environment and the biodiversity of fauna and flora.</a:t>
            </a:r>
          </a:p>
          <a:p>
            <a:pPr marL="181240" indent="-181240" algn="just">
              <a:spcAft>
                <a:spcPts val="1903"/>
              </a:spcAft>
              <a:buFont typeface="Arial" panose="020B0604020202020204" pitchFamily="34" charset="0"/>
              <a:buChar char="•"/>
            </a:pPr>
            <a:r>
              <a:rPr lang="en-US" altLang="es-CO" sz="1300" dirty="0">
                <a:latin typeface="Arial" panose="020B0604020202020204" pitchFamily="34" charset="0"/>
                <a:cs typeface="Arial" panose="020B0604020202020204" pitchFamily="34" charset="0"/>
              </a:rPr>
              <a:t>Social benefits range from the tangible, such as drinking water or recreation spaces, to intangibles, such as the sensations nature gives people</a:t>
            </a:r>
            <a:r>
              <a:rPr lang="en-US" altLang="es-CO" sz="1300" dirty="0" smtClean="0">
                <a:latin typeface="Arial" panose="020B0604020202020204" pitchFamily="34" charset="0"/>
                <a:cs typeface="Arial" panose="020B0604020202020204" pitchFamily="34" charset="0"/>
              </a:rPr>
              <a:t>.</a:t>
            </a:r>
            <a:endParaRPr lang="en-US" altLang="es-CO" sz="13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12</a:t>
            </a:fld>
            <a:endParaRPr lang="en-US"/>
          </a:p>
        </p:txBody>
      </p:sp>
    </p:spTree>
    <p:extLst>
      <p:ext uri="{BB962C8B-B14F-4D97-AF65-F5344CB8AC3E}">
        <p14:creationId xmlns:p14="http://schemas.microsoft.com/office/powerpoint/2010/main" val="3759748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r>
              <a:rPr lang="en-US" altLang="es-CO" sz="1300" dirty="0">
                <a:latin typeface="Arial" panose="020B0604020202020204" pitchFamily="34" charset="0"/>
                <a:cs typeface="Arial" panose="020B0604020202020204" pitchFamily="34" charset="0"/>
              </a:rPr>
              <a:t>The case study that was selected is in the country of </a:t>
            </a:r>
            <a:r>
              <a:rPr lang="en-US" altLang="es-CO" sz="1300" dirty="0" smtClean="0">
                <a:latin typeface="Arial" panose="020B0604020202020204" pitchFamily="34" charset="0"/>
                <a:cs typeface="Arial" panose="020B0604020202020204" pitchFamily="34" charset="0"/>
              </a:rPr>
              <a:t>Colombia,</a:t>
            </a:r>
            <a:r>
              <a:rPr lang="en-US" altLang="es-CO" sz="1300" baseline="0" dirty="0" smtClean="0">
                <a:latin typeface="Arial" panose="020B0604020202020204" pitchFamily="34" charset="0"/>
                <a:cs typeface="Arial" panose="020B0604020202020204" pitchFamily="34" charset="0"/>
              </a:rPr>
              <a:t> </a:t>
            </a:r>
            <a:r>
              <a:rPr lang="en-US" altLang="es-CO" sz="1300" dirty="0" smtClean="0">
                <a:latin typeface="Arial" panose="020B0604020202020204" pitchFamily="34" charset="0"/>
                <a:cs typeface="Arial" panose="020B0604020202020204" pitchFamily="34" charset="0"/>
              </a:rPr>
              <a:t>in </a:t>
            </a:r>
            <a:r>
              <a:rPr lang="en-US" altLang="es-CO" sz="1300" dirty="0">
                <a:latin typeface="Arial" panose="020B0604020202020204" pitchFamily="34" charset="0"/>
                <a:cs typeface="Arial" panose="020B0604020202020204" pitchFamily="34" charset="0"/>
              </a:rPr>
              <a:t>the northwest of South America</a:t>
            </a:r>
            <a:r>
              <a:rPr lang="en-US" altLang="es-CO" sz="1300" dirty="0" smtClean="0">
                <a:latin typeface="Arial" panose="020B0604020202020204" pitchFamily="34" charset="0"/>
                <a:cs typeface="Arial" panose="020B0604020202020204" pitchFamily="34" charset="0"/>
              </a:rPr>
              <a:t>. Exactly </a:t>
            </a:r>
            <a:r>
              <a:rPr lang="en-US" altLang="es-CO" sz="1300" dirty="0">
                <a:latin typeface="Arial" panose="020B0604020202020204" pitchFamily="34" charset="0"/>
                <a:cs typeface="Arial" panose="020B0604020202020204" pitchFamily="34" charset="0"/>
              </a:rPr>
              <a:t>in </a:t>
            </a:r>
            <a:r>
              <a:rPr lang="en-US" altLang="es-CO" sz="1300" dirty="0" smtClean="0">
                <a:latin typeface="Arial" panose="020B0604020202020204" pitchFamily="34" charset="0"/>
                <a:cs typeface="Arial" panose="020B0604020202020204" pitchFamily="34" charset="0"/>
              </a:rPr>
              <a:t>Valle </a:t>
            </a:r>
            <a:r>
              <a:rPr lang="en-US" altLang="es-CO" sz="1300" dirty="0">
                <a:latin typeface="Arial" panose="020B0604020202020204" pitchFamily="34" charset="0"/>
                <a:cs typeface="Arial" panose="020B0604020202020204" pitchFamily="34" charset="0"/>
              </a:rPr>
              <a:t>del Cauca </a:t>
            </a:r>
            <a:r>
              <a:rPr lang="en-US" altLang="es-CO" sz="1300" dirty="0" smtClean="0">
                <a:latin typeface="Arial" panose="020B0604020202020204" pitchFamily="34" charset="0"/>
                <a:cs typeface="Arial" panose="020B0604020202020204" pitchFamily="34" charset="0"/>
              </a:rPr>
              <a:t>department located </a:t>
            </a:r>
            <a:r>
              <a:rPr lang="en-US" altLang="es-CO" sz="1300" dirty="0">
                <a:latin typeface="Arial" panose="020B0604020202020204" pitchFamily="34" charset="0"/>
                <a:cs typeface="Arial" panose="020B0604020202020204" pitchFamily="34" charset="0"/>
              </a:rPr>
              <a:t>in the western side of the Colombia</a:t>
            </a:r>
            <a:endParaRPr lang="es-CO" altLang="es-CO" sz="1300" dirty="0">
              <a:latin typeface="Arial" panose="020B0604020202020204" pitchFamily="34" charset="0"/>
              <a:cs typeface="Arial" panose="020B0604020202020204" pitchFamily="34" charset="0"/>
            </a:endParaRPr>
          </a:p>
          <a:p>
            <a:pPr algn="just"/>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13</a:t>
            </a:fld>
            <a:endParaRPr lang="en-US"/>
          </a:p>
        </p:txBody>
      </p:sp>
    </p:spTree>
    <p:extLst>
      <p:ext uri="{BB962C8B-B14F-4D97-AF65-F5344CB8AC3E}">
        <p14:creationId xmlns:p14="http://schemas.microsoft.com/office/powerpoint/2010/main" val="963001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altLang="es-CO" sz="1300" dirty="0" err="1">
                <a:latin typeface="Arial" panose="020B0604020202020204" pitchFamily="34" charset="0"/>
                <a:cs typeface="Arial" panose="020B0604020202020204" pitchFamily="34" charset="0"/>
              </a:rPr>
              <a:t>Yumbo</a:t>
            </a:r>
            <a:r>
              <a:rPr lang="en-US" altLang="es-CO" sz="1300" dirty="0">
                <a:latin typeface="Arial" panose="020B0604020202020204" pitchFamily="34" charset="0"/>
                <a:cs typeface="Arial" panose="020B0604020202020204" pitchFamily="34" charset="0"/>
              </a:rPr>
              <a:t> </a:t>
            </a:r>
            <a:r>
              <a:rPr lang="en-US" altLang="es-CO" sz="1300" dirty="0" smtClean="0">
                <a:latin typeface="Arial" panose="020B0604020202020204" pitchFamily="34" charset="0"/>
                <a:cs typeface="Arial" panose="020B0604020202020204" pitchFamily="34" charset="0"/>
              </a:rPr>
              <a:t>city is next and is</a:t>
            </a:r>
            <a:r>
              <a:rPr lang="en-US" altLang="es-CO" sz="1300" baseline="0" dirty="0" smtClean="0">
                <a:latin typeface="Arial" panose="020B0604020202020204" pitchFamily="34" charset="0"/>
                <a:cs typeface="Arial" panose="020B0604020202020204" pitchFamily="34" charset="0"/>
              </a:rPr>
              <a:t> part of the metropolitan area of </a:t>
            </a:r>
            <a:r>
              <a:rPr lang="en-US" altLang="es-CO" sz="1300" dirty="0" smtClean="0">
                <a:latin typeface="Arial" panose="020B0604020202020204" pitchFamily="34" charset="0"/>
                <a:cs typeface="Arial" panose="020B0604020202020204" pitchFamily="34" charset="0"/>
              </a:rPr>
              <a:t>Cali</a:t>
            </a:r>
            <a:r>
              <a:rPr lang="en-US" altLang="es-CO" sz="1300" dirty="0">
                <a:latin typeface="Arial" panose="020B0604020202020204" pitchFamily="34" charset="0"/>
                <a:cs typeface="Arial" panose="020B0604020202020204" pitchFamily="34" charset="0"/>
              </a:rPr>
              <a:t>, the </a:t>
            </a:r>
            <a:r>
              <a:rPr lang="en-US" altLang="es-CO" sz="1300" dirty="0" smtClean="0">
                <a:latin typeface="Arial" panose="020B0604020202020204" pitchFamily="34" charset="0"/>
                <a:cs typeface="Arial" panose="020B0604020202020204" pitchFamily="34" charset="0"/>
              </a:rPr>
              <a:t>most</a:t>
            </a:r>
            <a:r>
              <a:rPr lang="en-US" altLang="es-CO" sz="1300" baseline="0" dirty="0" smtClean="0">
                <a:latin typeface="Arial" panose="020B0604020202020204" pitchFamily="34" charset="0"/>
                <a:cs typeface="Arial" panose="020B0604020202020204" pitchFamily="34" charset="0"/>
              </a:rPr>
              <a:t> important city in the region.</a:t>
            </a:r>
            <a:endParaRPr lang="en-US" altLang="es-CO" sz="1300" dirty="0">
              <a:latin typeface="Arial" panose="020B0604020202020204" pitchFamily="34" charset="0"/>
              <a:cs typeface="Arial" panose="020B0604020202020204" pitchFamily="34" charset="0"/>
            </a:endParaRPr>
          </a:p>
          <a:p>
            <a:pPr algn="just"/>
            <a:endParaRPr lang="en-US" altLang="es-CO" sz="1300" dirty="0">
              <a:latin typeface="Arial" panose="020B0604020202020204" pitchFamily="34" charset="0"/>
              <a:cs typeface="Arial" panose="020B0604020202020204" pitchFamily="34" charset="0"/>
            </a:endParaRPr>
          </a:p>
          <a:p>
            <a:pPr algn="just"/>
            <a:r>
              <a:rPr lang="en-US" altLang="es-CO" sz="1300" dirty="0" smtClean="0">
                <a:latin typeface="Arial" panose="020B0604020202020204" pitchFamily="34" charset="0"/>
                <a:cs typeface="Arial" panose="020B0604020202020204" pitchFamily="34" charset="0"/>
              </a:rPr>
              <a:t>Its </a:t>
            </a:r>
            <a:r>
              <a:rPr lang="en-US" altLang="es-CO" sz="1300" dirty="0">
                <a:latin typeface="Arial" panose="020B0604020202020204" pitchFamily="34" charset="0"/>
                <a:cs typeface="Arial" panose="020B0604020202020204" pitchFamily="34" charset="0"/>
              </a:rPr>
              <a:t>main economic activity is heavy industry, which attracts large numbers of migrant populations seeking job opportunities, including IDPs</a:t>
            </a:r>
          </a:p>
          <a:p>
            <a:pPr algn="just"/>
            <a:endParaRPr lang="en-US" altLang="es-CO" sz="1300" dirty="0">
              <a:latin typeface="Arial" panose="020B0604020202020204" pitchFamily="34" charset="0"/>
              <a:cs typeface="Arial" panose="020B0604020202020204" pitchFamily="34" charset="0"/>
            </a:endParaRPr>
          </a:p>
          <a:p>
            <a:pPr algn="just"/>
            <a:r>
              <a:rPr lang="en-US" altLang="es-CO" sz="1300" dirty="0" err="1">
                <a:latin typeface="Arial" panose="020B0604020202020204" pitchFamily="34" charset="0"/>
                <a:cs typeface="Arial" panose="020B0604020202020204" pitchFamily="34" charset="0"/>
              </a:rPr>
              <a:t>Yumbo’s</a:t>
            </a:r>
            <a:r>
              <a:rPr lang="en-US" altLang="es-CO" sz="1300" dirty="0">
                <a:latin typeface="Arial" panose="020B0604020202020204" pitchFamily="34" charset="0"/>
                <a:cs typeface="Arial" panose="020B0604020202020204" pitchFamily="34" charset="0"/>
              </a:rPr>
              <a:t> population in 2016 </a:t>
            </a:r>
            <a:r>
              <a:rPr lang="en-US" altLang="es-CO" sz="1300" dirty="0" err="1" smtClean="0">
                <a:latin typeface="Arial" panose="020B0604020202020204" pitchFamily="34" charset="0"/>
                <a:cs typeface="Arial" panose="020B0604020202020204" pitchFamily="34" charset="0"/>
              </a:rPr>
              <a:t>overpased</a:t>
            </a:r>
            <a:r>
              <a:rPr lang="en-US" altLang="es-CO" sz="1300" dirty="0" smtClean="0">
                <a:latin typeface="Arial" panose="020B0604020202020204" pitchFamily="34" charset="0"/>
                <a:cs typeface="Arial" panose="020B0604020202020204" pitchFamily="34" charset="0"/>
              </a:rPr>
              <a:t> 119,000 </a:t>
            </a:r>
            <a:r>
              <a:rPr lang="en-US" altLang="es-CO" sz="1300" dirty="0">
                <a:latin typeface="Arial" panose="020B0604020202020204" pitchFamily="34" charset="0"/>
                <a:cs typeface="Arial" panose="020B0604020202020204" pitchFamily="34" charset="0"/>
              </a:rPr>
              <a:t>inhabitants from which at least </a:t>
            </a:r>
            <a:r>
              <a:rPr lang="en-US" altLang="es-CO" sz="1300" dirty="0" smtClean="0">
                <a:latin typeface="Arial" panose="020B0604020202020204" pitchFamily="34" charset="0"/>
                <a:cs typeface="Arial" panose="020B0604020202020204" pitchFamily="34" charset="0"/>
              </a:rPr>
              <a:t>8,500</a:t>
            </a:r>
            <a:r>
              <a:rPr lang="en-US" altLang="es-CO" sz="1300" baseline="0" dirty="0" smtClean="0">
                <a:latin typeface="Arial" panose="020B0604020202020204" pitchFamily="34" charset="0"/>
                <a:cs typeface="Arial" panose="020B0604020202020204" pitchFamily="34" charset="0"/>
              </a:rPr>
              <a:t> people, equivalent to the 7% of the total population </a:t>
            </a:r>
            <a:r>
              <a:rPr lang="en-US" altLang="es-CO" sz="1300" dirty="0" smtClean="0">
                <a:latin typeface="Arial" panose="020B0604020202020204" pitchFamily="34" charset="0"/>
                <a:cs typeface="Arial" panose="020B0604020202020204" pitchFamily="34" charset="0"/>
              </a:rPr>
              <a:t>are </a:t>
            </a:r>
            <a:r>
              <a:rPr lang="en-US" altLang="es-CO" sz="1300" dirty="0">
                <a:latin typeface="Arial" panose="020B0604020202020204" pitchFamily="34" charset="0"/>
                <a:cs typeface="Arial" panose="020B0604020202020204" pitchFamily="34" charset="0"/>
              </a:rPr>
              <a:t>formally registered IDPs</a:t>
            </a:r>
          </a:p>
          <a:p>
            <a:pPr algn="just"/>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14</a:t>
            </a:fld>
            <a:endParaRPr lang="en-US"/>
          </a:p>
        </p:txBody>
      </p:sp>
    </p:spTree>
    <p:extLst>
      <p:ext uri="{BB962C8B-B14F-4D97-AF65-F5344CB8AC3E}">
        <p14:creationId xmlns:p14="http://schemas.microsoft.com/office/powerpoint/2010/main" val="260388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altLang="es-CO" sz="1300" dirty="0">
                <a:latin typeface="Arial" panose="020B0604020202020204" pitchFamily="34" charset="0"/>
                <a:cs typeface="Arial" panose="020B0604020202020204" pitchFamily="34" charset="0"/>
              </a:rPr>
              <a:t>The flatlands occupied by large industries and harsh economic conditions have forced IDPs to create illegal settlements In the upper part of the </a:t>
            </a:r>
            <a:r>
              <a:rPr lang="en-US" altLang="es-CO" sz="1300" dirty="0" err="1">
                <a:latin typeface="Arial" panose="020B0604020202020204" pitchFamily="34" charset="0"/>
                <a:cs typeface="Arial" panose="020B0604020202020204" pitchFamily="34" charset="0"/>
              </a:rPr>
              <a:t>Yumbo</a:t>
            </a:r>
            <a:r>
              <a:rPr lang="en-US" altLang="es-CO" sz="1300" dirty="0">
                <a:latin typeface="Arial" panose="020B0604020202020204" pitchFamily="34" charset="0"/>
                <a:cs typeface="Arial" panose="020B0604020202020204" pitchFamily="34" charset="0"/>
              </a:rPr>
              <a:t> River, located in the </a:t>
            </a:r>
            <a:r>
              <a:rPr lang="en-US" altLang="es-CO" sz="1300" dirty="0" err="1">
                <a:latin typeface="Arial" panose="020B0604020202020204" pitchFamily="34" charset="0"/>
                <a:cs typeface="Arial" panose="020B0604020202020204" pitchFamily="34" charset="0"/>
              </a:rPr>
              <a:t>neighbourhoods</a:t>
            </a:r>
            <a:r>
              <a:rPr lang="en-US" altLang="es-CO" sz="1300" dirty="0">
                <a:latin typeface="Arial" panose="020B0604020202020204" pitchFamily="34" charset="0"/>
                <a:cs typeface="Arial" panose="020B0604020202020204" pitchFamily="34" charset="0"/>
              </a:rPr>
              <a:t> highlighted.</a:t>
            </a:r>
          </a:p>
          <a:p>
            <a:pPr algn="just"/>
            <a:endParaRPr lang="en-US" altLang="es-CO" sz="1300" dirty="0">
              <a:latin typeface="Arial" panose="020B0604020202020204" pitchFamily="34" charset="0"/>
              <a:cs typeface="Arial" panose="020B0604020202020204" pitchFamily="34" charset="0"/>
            </a:endParaRPr>
          </a:p>
          <a:p>
            <a:pPr algn="just"/>
            <a:r>
              <a:rPr lang="en-US" altLang="es-CO" sz="1300" dirty="0">
                <a:latin typeface="Arial" panose="020B0604020202020204" pitchFamily="34" charset="0"/>
                <a:cs typeface="Arial" panose="020B0604020202020204" pitchFamily="34" charset="0"/>
              </a:rPr>
              <a:t>Yet their main causes of vulnerability remain. Construction on unstable and seep land on soil that is frequently saturated with water is frequent. Constructions are often made with wobbly material, without foundations, and without disaster-resistant standards. Neighborhoods still have inadequate public services, transportation routes, and public spaces;</a:t>
            </a:r>
            <a:endParaRPr lang="es-CO" altLang="es-CO" sz="1300" dirty="0">
              <a:latin typeface="Arial" panose="020B0604020202020204" pitchFamily="34" charset="0"/>
              <a:cs typeface="Arial" panose="020B0604020202020204" pitchFamily="34" charset="0"/>
            </a:endParaRPr>
          </a:p>
          <a:p>
            <a:pPr algn="just"/>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15</a:t>
            </a:fld>
            <a:endParaRPr lang="en-US"/>
          </a:p>
        </p:txBody>
      </p:sp>
    </p:spTree>
    <p:extLst>
      <p:ext uri="{BB962C8B-B14F-4D97-AF65-F5344CB8AC3E}">
        <p14:creationId xmlns:p14="http://schemas.microsoft.com/office/powerpoint/2010/main" val="3444357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r>
              <a:rPr lang="en-US" altLang="es-CO" sz="1300" dirty="0" smtClean="0">
                <a:latin typeface="Arial" panose="020B0604020202020204" pitchFamily="34" charset="0"/>
              </a:rPr>
              <a:t>Taken from the study of IMVIYUMBO, municipal entity of the </a:t>
            </a:r>
            <a:r>
              <a:rPr lang="en-US" altLang="es-CO" sz="1300" dirty="0" err="1" smtClean="0">
                <a:latin typeface="Arial" panose="020B0604020202020204" pitchFamily="34" charset="0"/>
              </a:rPr>
              <a:t>Yumbo</a:t>
            </a:r>
            <a:r>
              <a:rPr lang="en-US" altLang="es-CO" sz="1300" dirty="0" smtClean="0">
                <a:latin typeface="Arial" panose="020B0604020202020204" pitchFamily="34" charset="0"/>
              </a:rPr>
              <a:t> city, this is the vulnerability identified within the area of influence of the </a:t>
            </a:r>
            <a:r>
              <a:rPr lang="en-US" altLang="es-CO" sz="1300" dirty="0" err="1" smtClean="0">
                <a:latin typeface="Arial" panose="020B0604020202020204" pitchFamily="34" charset="0"/>
              </a:rPr>
              <a:t>Yumbo</a:t>
            </a:r>
            <a:r>
              <a:rPr lang="en-US" altLang="es-CO" sz="1300" dirty="0" smtClean="0">
                <a:latin typeface="Arial" panose="020B0604020202020204" pitchFamily="34" charset="0"/>
              </a:rPr>
              <a:t> river</a:t>
            </a:r>
          </a:p>
          <a:p>
            <a:pPr algn="just" eaLnBrk="1" hangingPunct="1"/>
            <a:endParaRPr lang="en-US" altLang="es-CO" sz="1300" dirty="0" smtClean="0">
              <a:latin typeface="Arial" panose="020B0604020202020204" pitchFamily="34" charset="0"/>
            </a:endParaRPr>
          </a:p>
          <a:p>
            <a:pPr algn="just" eaLnBrk="1" hangingPunct="1"/>
            <a:r>
              <a:rPr lang="en-US" altLang="es-CO" sz="1300" dirty="0" smtClean="0">
                <a:latin typeface="Arial" panose="020B0604020202020204" pitchFamily="34" charset="0"/>
              </a:rPr>
              <a:t>The red and brown colors belong to the most vulnerable areas, while the yellow ones represented the less vulnerable</a:t>
            </a:r>
          </a:p>
          <a:p>
            <a:pPr algn="just" eaLnBrk="1" hangingPunct="1"/>
            <a:endParaRPr lang="en-US" altLang="es-CO" sz="1300" dirty="0" smtClean="0">
              <a:latin typeface="Arial" panose="020B0604020202020204" pitchFamily="34" charset="0"/>
            </a:endParaRPr>
          </a:p>
          <a:p>
            <a:pPr algn="just" eaLnBrk="1" hangingPunct="1"/>
            <a:r>
              <a:rPr lang="en-US" altLang="es-CO" sz="1300" dirty="0" smtClean="0">
                <a:latin typeface="Arial" panose="020B0604020202020204" pitchFamily="34" charset="0"/>
              </a:rPr>
              <a:t>With this we can identify as the most vulnerable the western part of the river</a:t>
            </a:r>
            <a:r>
              <a:rPr lang="en-US" altLang="es-CO" sz="1300" dirty="0" smtClean="0">
                <a:latin typeface="Arial" panose="020B0604020202020204" pitchFamily="34" charset="0"/>
              </a:rPr>
              <a:t>.</a:t>
            </a:r>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16</a:t>
            </a:fld>
            <a:endParaRPr lang="en-US"/>
          </a:p>
        </p:txBody>
      </p:sp>
    </p:spTree>
    <p:extLst>
      <p:ext uri="{BB962C8B-B14F-4D97-AF65-F5344CB8AC3E}">
        <p14:creationId xmlns:p14="http://schemas.microsoft.com/office/powerpoint/2010/main" val="3893669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r>
              <a:rPr lang="en-US" altLang="es-CO" sz="1300" dirty="0" smtClean="0">
                <a:latin typeface="Arial" panose="020B0604020202020204" pitchFamily="34" charset="0"/>
              </a:rPr>
              <a:t>Overlapping both images it is found that </a:t>
            </a:r>
            <a:r>
              <a:rPr lang="en-US" altLang="es-CO" sz="1300" dirty="0" smtClean="0">
                <a:latin typeface="Arial" panose="020B0604020202020204" pitchFamily="34" charset="0"/>
              </a:rPr>
              <a:t>the </a:t>
            </a:r>
            <a:r>
              <a:rPr lang="en-US" altLang="es-CO" sz="1300" dirty="0" smtClean="0">
                <a:latin typeface="Arial" panose="020B0604020202020204" pitchFamily="34" charset="0"/>
              </a:rPr>
              <a:t>most vulnerable </a:t>
            </a:r>
            <a:r>
              <a:rPr lang="en-US" altLang="es-CO" sz="1300" dirty="0" smtClean="0">
                <a:latin typeface="Arial" panose="020B0604020202020204" pitchFamily="34" charset="0"/>
              </a:rPr>
              <a:t>area historically has suffered flood events, the last one in</a:t>
            </a:r>
            <a:r>
              <a:rPr lang="en-US" altLang="es-CO" sz="1300" baseline="0" dirty="0" smtClean="0">
                <a:latin typeface="Arial" panose="020B0604020202020204" pitchFamily="34" charset="0"/>
              </a:rPr>
              <a:t> April of this year</a:t>
            </a:r>
            <a:r>
              <a:rPr lang="en-US" altLang="es-CO" sz="1300" dirty="0" smtClean="0">
                <a:latin typeface="Arial" panose="020B0604020202020204" pitchFamily="34" charset="0"/>
              </a:rPr>
              <a:t>, affecting IDPs families that are located there.</a:t>
            </a:r>
            <a:endParaRPr lang="en-US" altLang="es-CO" sz="1300" dirty="0" smtClean="0">
              <a:latin typeface="Arial" panose="020B0604020202020204" pitchFamily="34" charset="0"/>
            </a:endParaRPr>
          </a:p>
          <a:p>
            <a:pPr algn="just" eaLnBrk="1" hangingPunct="1"/>
            <a:endParaRPr lang="es-CO" altLang="es-CO" sz="1300" dirty="0" smtClean="0">
              <a:latin typeface="Arial" panose="020B0604020202020204" pitchFamily="34" charset="0"/>
            </a:endParaRPr>
          </a:p>
          <a:p>
            <a:pPr algn="just" eaLnBrk="1" hangingPunct="1"/>
            <a:r>
              <a:rPr lang="en-US" altLang="es-CO" sz="1300" dirty="0" smtClean="0">
                <a:latin typeface="Arial" panose="020B0604020202020204" pitchFamily="34" charset="0"/>
              </a:rPr>
              <a:t>For this reason these neighborhoods, mainly La </a:t>
            </a:r>
            <a:r>
              <a:rPr lang="en-US" altLang="es-CO" sz="1300" dirty="0" err="1" smtClean="0">
                <a:latin typeface="Arial" panose="020B0604020202020204" pitchFamily="34" charset="0"/>
              </a:rPr>
              <a:t>trinidad</a:t>
            </a:r>
            <a:r>
              <a:rPr lang="en-US" altLang="es-CO" sz="1300" dirty="0" smtClean="0">
                <a:latin typeface="Arial" panose="020B0604020202020204" pitchFamily="34" charset="0"/>
              </a:rPr>
              <a:t> and </a:t>
            </a:r>
            <a:r>
              <a:rPr lang="en-US" altLang="es-CO" sz="1300" dirty="0" err="1" smtClean="0">
                <a:latin typeface="Arial" panose="020B0604020202020204" pitchFamily="34" charset="0"/>
              </a:rPr>
              <a:t>Dionisio</a:t>
            </a:r>
            <a:r>
              <a:rPr lang="en-US" altLang="es-CO" sz="1300" dirty="0" smtClean="0">
                <a:latin typeface="Arial" panose="020B0604020202020204" pitchFamily="34" charset="0"/>
              </a:rPr>
              <a:t> </a:t>
            </a:r>
            <a:r>
              <a:rPr lang="en-US" altLang="es-CO" sz="1300" dirty="0" err="1" smtClean="0">
                <a:latin typeface="Arial" panose="020B0604020202020204" pitchFamily="34" charset="0"/>
              </a:rPr>
              <a:t>Calderón</a:t>
            </a:r>
            <a:r>
              <a:rPr lang="en-US" altLang="es-CO" sz="1300" dirty="0" smtClean="0">
                <a:latin typeface="Arial" panose="020B0604020202020204" pitchFamily="34" charset="0"/>
              </a:rPr>
              <a:t>, are proposed as locations that have a greater potential to reduce risks among the </a:t>
            </a:r>
            <a:r>
              <a:rPr lang="en-US" altLang="es-CO" sz="1300" dirty="0" smtClean="0">
                <a:latin typeface="Arial" panose="020B0604020202020204" pitchFamily="34" charset="0"/>
              </a:rPr>
              <a:t>IDP</a:t>
            </a:r>
            <a:r>
              <a:rPr lang="en-US" altLang="es-CO" sz="1300" baseline="0" dirty="0" smtClean="0">
                <a:latin typeface="Arial" panose="020B0604020202020204" pitchFamily="34" charset="0"/>
              </a:rPr>
              <a:t> through GI applied by TU</a:t>
            </a:r>
            <a:endParaRPr lang="en-US" altLang="es-CO" sz="1300" dirty="0" smtClean="0">
              <a:latin typeface="Arial" panose="020B0604020202020204" pitchFamily="34" charset="0"/>
            </a:endParaRPr>
          </a:p>
          <a:p>
            <a:pPr algn="just" eaLnBrk="1" hangingPunct="1"/>
            <a:endParaRPr lang="en-US" altLang="es-CO" sz="1300" dirty="0" smtClean="0">
              <a:latin typeface="Arial" panose="020B0604020202020204" pitchFamily="34" charset="0"/>
            </a:endParaRPr>
          </a:p>
          <a:p>
            <a:pPr algn="just" eaLnBrk="1" hangingPunct="1"/>
            <a:r>
              <a:rPr lang="en-US" altLang="es-CO" sz="1300" dirty="0" smtClean="0">
                <a:latin typeface="Arial" panose="020B0604020202020204" pitchFamily="34" charset="0"/>
              </a:rPr>
              <a:t>For which it is necessary to advance in the study of the territory and in the reinforcement of the community links</a:t>
            </a:r>
            <a:endParaRPr lang="es-CO" altLang="es-CO" sz="1300" dirty="0" smtClean="0">
              <a:latin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17</a:t>
            </a:fld>
            <a:endParaRPr lang="en-US"/>
          </a:p>
        </p:txBody>
      </p:sp>
    </p:spTree>
    <p:extLst>
      <p:ext uri="{BB962C8B-B14F-4D97-AF65-F5344CB8AC3E}">
        <p14:creationId xmlns:p14="http://schemas.microsoft.com/office/powerpoint/2010/main" val="631525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66612"/>
            <a:r>
              <a:rPr lang="en-US" altLang="es-CO" sz="1300" dirty="0" smtClean="0">
                <a:latin typeface="Arial" panose="020B0604020202020204" pitchFamily="34" charset="0"/>
                <a:cs typeface="Arial" panose="020B0604020202020204" pitchFamily="34" charset="0"/>
              </a:rPr>
              <a:t>Finally and to conclude IDPs </a:t>
            </a:r>
            <a:r>
              <a:rPr lang="en-US" altLang="es-CO" sz="1300" dirty="0">
                <a:latin typeface="Arial" panose="020B0604020202020204" pitchFamily="34" charset="0"/>
                <a:cs typeface="Arial" panose="020B0604020202020204" pitchFamily="34" charset="0"/>
              </a:rPr>
              <a:t>are frequently forced to settle in hazard-prone areas with unfavorable living conditions, rendering them vulnerable to disaster risk such as floods. The participation of IDPs in the public processes in Colombia and other countries is scarce; yet this participation is crucial in empowering IDPS, in producing sustainable change and in reducing vulnerabilities in informal settlements in Colombia. TU can potentially help reduce IDP vulnerabilities. Yet various stakeholders must be involved in order to generate social and environmental change in the region. In the case of the IDPs settled along the </a:t>
            </a:r>
            <a:r>
              <a:rPr lang="en-US" altLang="es-CO" sz="1300" dirty="0" err="1">
                <a:latin typeface="Arial" panose="020B0604020202020204" pitchFamily="34" charset="0"/>
                <a:cs typeface="Arial" panose="020B0604020202020204" pitchFamily="34" charset="0"/>
              </a:rPr>
              <a:t>Yumbo</a:t>
            </a:r>
            <a:r>
              <a:rPr lang="en-US" altLang="es-CO" sz="1300" dirty="0">
                <a:latin typeface="Arial" panose="020B0604020202020204" pitchFamily="34" charset="0"/>
                <a:cs typeface="Arial" panose="020B0604020202020204" pitchFamily="34" charset="0"/>
              </a:rPr>
              <a:t> river, there is a potential to mitigate flood risks with the implementation of GI. More studies on this subject are still required to provide comprehensive solutions to IDP communities living in conditions of extreme vulnerability in Colombia.</a:t>
            </a:r>
            <a:endParaRPr lang="es-CO" altLang="es-CO" sz="1300" dirty="0">
              <a:latin typeface="Arial" panose="020B0604020202020204" pitchFamily="34" charset="0"/>
              <a:cs typeface="Arial" panose="020B0604020202020204" pitchFamily="34" charset="0"/>
            </a:endParaRPr>
          </a:p>
          <a:p>
            <a:pPr algn="just"/>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18</a:t>
            </a:fld>
            <a:endParaRPr lang="en-US"/>
          </a:p>
        </p:txBody>
      </p:sp>
    </p:spTree>
    <p:extLst>
      <p:ext uri="{BB962C8B-B14F-4D97-AF65-F5344CB8AC3E}">
        <p14:creationId xmlns:p14="http://schemas.microsoft.com/office/powerpoint/2010/main" val="188441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300" dirty="0" smtClean="0">
                <a:latin typeface="Arial" panose="020B0604020202020204" pitchFamily="34" charset="0"/>
                <a:cs typeface="Arial" panose="020B0604020202020204" pitchFamily="34" charset="0"/>
              </a:rPr>
              <a:t>Thank you very much for your attention, any question or comment can write me to the mail on screen.</a:t>
            </a:r>
          </a:p>
          <a:p>
            <a:pPr algn="just"/>
            <a:endParaRPr lang="en-US" sz="1300" dirty="0" smtClean="0">
              <a:latin typeface="Arial" panose="020B0604020202020204" pitchFamily="34" charset="0"/>
              <a:cs typeface="Arial" panose="020B0604020202020204" pitchFamily="34" charset="0"/>
            </a:endParaRPr>
          </a:p>
          <a:p>
            <a:pPr algn="just"/>
            <a:r>
              <a:rPr lang="en-US" sz="1300" dirty="0" smtClean="0">
                <a:latin typeface="Arial" panose="020B0604020202020204" pitchFamily="34" charset="0"/>
                <a:cs typeface="Arial" panose="020B0604020202020204" pitchFamily="34" charset="0"/>
              </a:rPr>
              <a:t>And now I am available to answer any doubt.</a:t>
            </a:r>
            <a:endParaRPr lang="es-CO" sz="13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CF95D12-3396-4561-912E-B76AF8112515}" type="slidenum">
              <a:rPr lang="en-US" smtClean="0"/>
              <a:t>19</a:t>
            </a:fld>
            <a:endParaRPr lang="en-US"/>
          </a:p>
        </p:txBody>
      </p:sp>
    </p:spTree>
    <p:extLst>
      <p:ext uri="{BB962C8B-B14F-4D97-AF65-F5344CB8AC3E}">
        <p14:creationId xmlns:p14="http://schemas.microsoft.com/office/powerpoint/2010/main" val="64591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ea typeface="MS PGothic" panose="020B0600070205080204" pitchFamily="34" charset="-128"/>
              </a:defRPr>
            </a:lvl1pPr>
            <a:lvl2pPr marL="785372" indent="-302066">
              <a:defRPr sz="2500">
                <a:solidFill>
                  <a:schemeClr val="tx1"/>
                </a:solidFill>
                <a:latin typeface="Times New Roman" panose="02020603050405020304" pitchFamily="18" charset="0"/>
                <a:ea typeface="MS PGothic" panose="020B0600070205080204" pitchFamily="34" charset="-128"/>
              </a:defRPr>
            </a:lvl2pPr>
            <a:lvl3pPr marL="1208265" indent="-241653">
              <a:defRPr sz="2500">
                <a:solidFill>
                  <a:schemeClr val="tx1"/>
                </a:solidFill>
                <a:latin typeface="Times New Roman" panose="02020603050405020304" pitchFamily="18" charset="0"/>
                <a:ea typeface="MS PGothic" panose="020B0600070205080204" pitchFamily="34" charset="-128"/>
              </a:defRPr>
            </a:lvl3pPr>
            <a:lvl4pPr marL="1691571" indent="-241653">
              <a:defRPr sz="2500">
                <a:solidFill>
                  <a:schemeClr val="tx1"/>
                </a:solidFill>
                <a:latin typeface="Times New Roman" panose="02020603050405020304" pitchFamily="18" charset="0"/>
                <a:ea typeface="MS PGothic" panose="020B0600070205080204" pitchFamily="34" charset="-128"/>
              </a:defRPr>
            </a:lvl4pPr>
            <a:lvl5pPr marL="2174878" indent="-241653">
              <a:defRPr sz="2500">
                <a:solidFill>
                  <a:schemeClr val="tx1"/>
                </a:solidFill>
                <a:latin typeface="Times New Roman" panose="02020603050405020304" pitchFamily="18" charset="0"/>
                <a:ea typeface="MS PGothic" panose="020B0600070205080204" pitchFamily="34" charset="-128"/>
              </a:defRPr>
            </a:lvl5pPr>
            <a:lvl6pPr marL="2658184" indent="-241653"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3141490" indent="-241653"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3624796" indent="-241653"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4108102" indent="-241653"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a:lstStyle>
          <a:p>
            <a:pPr eaLnBrk="1" hangingPunct="1"/>
            <a:fld id="{2B5F0469-0763-4C59-B1F6-3BE2E3D87638}" type="slidenum">
              <a:rPr lang="fr-FR" altLang="en-US" sz="1300">
                <a:latin typeface="Arial" panose="020B0604020202020204" pitchFamily="34" charset="0"/>
              </a:rPr>
              <a:pPr eaLnBrk="1" hangingPunct="1"/>
              <a:t>2</a:t>
            </a:fld>
            <a:endParaRPr lang="fr-FR" altLang="en-US" sz="1300">
              <a:latin typeface="Arial" panose="020B0604020202020204" pitchFamily="34"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defTabSz="966612"/>
            <a:r>
              <a:rPr lang="en-US" altLang="en-US" sz="1300" dirty="0">
                <a:latin typeface="Arial" panose="020B0604020202020204" pitchFamily="34" charset="0"/>
                <a:cs typeface="Arial" panose="020B0604020202020204" pitchFamily="34" charset="0"/>
              </a:rPr>
              <a:t>This work is framed in the research internship that I am doing now with the University of Montreal involved with the </a:t>
            </a:r>
            <a:r>
              <a:rPr lang="en-US" altLang="en-US" sz="1300" dirty="0" err="1">
                <a:latin typeface="Arial" panose="020B0604020202020204" pitchFamily="34" charset="0"/>
                <a:cs typeface="Arial" panose="020B0604020202020204" pitchFamily="34" charset="0"/>
              </a:rPr>
              <a:t>Grif</a:t>
            </a:r>
            <a:r>
              <a:rPr lang="en-US" altLang="en-US" sz="1300" dirty="0">
                <a:latin typeface="Arial" panose="020B0604020202020204" pitchFamily="34" charset="0"/>
                <a:cs typeface="Arial" panose="020B0604020202020204" pitchFamily="34" charset="0"/>
              </a:rPr>
              <a:t> group and </a:t>
            </a:r>
            <a:r>
              <a:rPr lang="fr-FR" sz="1300" dirty="0">
                <a:latin typeface="Arial" panose="020B0604020202020204" pitchFamily="34" charset="0"/>
                <a:cs typeface="Arial" panose="020B0604020202020204" pitchFamily="34" charset="0"/>
              </a:rPr>
              <a:t>T</a:t>
            </a:r>
            <a:r>
              <a:rPr lang="fr-FR" sz="1300" dirty="0">
                <a:solidFill>
                  <a:srgbClr val="000000"/>
                </a:solidFill>
                <a:latin typeface="Arial" panose="020B0604020202020204" pitchFamily="34" charset="0"/>
                <a:cs typeface="Arial" panose="020B0604020202020204" pitchFamily="34" charset="0"/>
              </a:rPr>
              <a:t>he Disaster Resilience and Sustainable Reconstruction Research Alliance</a:t>
            </a:r>
            <a:endParaRPr lang="fr-FR" alt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30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n-US" sz="1300" dirty="0">
                <a:latin typeface="Arial" panose="020B0604020202020204" pitchFamily="34" charset="0"/>
                <a:cs typeface="Arial" panose="020B0604020202020204" pitchFamily="34" charset="0"/>
              </a:rPr>
              <a:t>This presentation will develop five topics in which the research work has been framed.</a:t>
            </a:r>
            <a:endParaRPr lang="es-CO" sz="13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CF95D12-3396-4561-912E-B76AF8112515}" type="slidenum">
              <a:rPr lang="en-US" smtClean="0"/>
              <a:t>3</a:t>
            </a:fld>
            <a:endParaRPr lang="en-US"/>
          </a:p>
        </p:txBody>
      </p:sp>
    </p:spTree>
    <p:extLst>
      <p:ext uri="{BB962C8B-B14F-4D97-AF65-F5344CB8AC3E}">
        <p14:creationId xmlns:p14="http://schemas.microsoft.com/office/powerpoint/2010/main" val="423951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0000"/>
              </a:lnSpc>
            </a:pPr>
            <a:r>
              <a:rPr lang="en-US" altLang="es-CO" sz="1300" dirty="0">
                <a:latin typeface="Arial" panose="020B0604020202020204" pitchFamily="34" charset="0"/>
                <a:cs typeface="Arial" panose="020B0604020202020204" pitchFamily="34" charset="0"/>
              </a:rPr>
              <a:t>The research objective submits that Colombia is the second country with the highest number of internally displaced population </a:t>
            </a:r>
            <a:r>
              <a:rPr lang="en-US" altLang="es-CO" sz="1300" dirty="0" smtClean="0">
                <a:latin typeface="Arial" panose="020B0604020202020204" pitchFamily="34" charset="0"/>
                <a:cs typeface="Arial" panose="020B0604020202020204" pitchFamily="34" charset="0"/>
              </a:rPr>
              <a:t>worldwide by conflict, </a:t>
            </a:r>
            <a:r>
              <a:rPr lang="en-US" altLang="es-CO" sz="1300" dirty="0">
                <a:latin typeface="Arial" panose="020B0604020202020204" pitchFamily="34" charset="0"/>
                <a:cs typeface="Arial" panose="020B0604020202020204" pitchFamily="34" charset="0"/>
              </a:rPr>
              <a:t>who are more vulnerable due to their living conditions.</a:t>
            </a:r>
          </a:p>
          <a:p>
            <a:pPr algn="just">
              <a:lnSpc>
                <a:spcPct val="150000"/>
              </a:lnSpc>
            </a:pPr>
            <a:endParaRPr lang="en-US" altLang="es-CO" sz="1300" dirty="0">
              <a:latin typeface="Arial" panose="020B0604020202020204" pitchFamily="34" charset="0"/>
              <a:cs typeface="Arial" panose="020B0604020202020204" pitchFamily="34" charset="0"/>
            </a:endParaRPr>
          </a:p>
          <a:p>
            <a:pPr algn="just" eaLnBrk="1" hangingPunct="1"/>
            <a:r>
              <a:rPr lang="es-CO" altLang="es-CO" sz="1300" dirty="0" err="1">
                <a:latin typeface="Arial" panose="020B0604020202020204" pitchFamily="34" charset="0"/>
                <a:cs typeface="Arial" panose="020B0604020202020204" pitchFamily="34" charset="0"/>
              </a:rPr>
              <a:t>This</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research</a:t>
            </a:r>
            <a:r>
              <a:rPr lang="es-CO" altLang="es-CO" sz="1300" dirty="0">
                <a:latin typeface="Arial" panose="020B0604020202020204" pitchFamily="34" charset="0"/>
                <a:cs typeface="Arial" panose="020B0604020202020204" pitchFamily="34" charset="0"/>
              </a:rPr>
              <a:t> and </a:t>
            </a:r>
            <a:r>
              <a:rPr lang="es-CO" altLang="es-CO" sz="1300" dirty="0" err="1">
                <a:latin typeface="Arial" panose="020B0604020202020204" pitchFamily="34" charset="0"/>
                <a:cs typeface="Arial" panose="020B0604020202020204" pitchFamily="34" charset="0"/>
              </a:rPr>
              <a:t>implementation</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project</a:t>
            </a:r>
            <a:r>
              <a:rPr lang="es-CO" altLang="es-CO" sz="1300" dirty="0">
                <a:latin typeface="Arial" panose="020B0604020202020204" pitchFamily="34" charset="0"/>
                <a:cs typeface="Arial" panose="020B0604020202020204" pitchFamily="34" charset="0"/>
              </a:rPr>
              <a:t> examines </a:t>
            </a:r>
            <a:r>
              <a:rPr lang="es-CO" altLang="es-CO" sz="1300" dirty="0" err="1">
                <a:latin typeface="Arial" panose="020B0604020202020204" pitchFamily="34" charset="0"/>
                <a:cs typeface="Arial" panose="020B0604020202020204" pitchFamily="34" charset="0"/>
              </a:rPr>
              <a:t>the</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advantages</a:t>
            </a:r>
            <a:r>
              <a:rPr lang="es-CO" altLang="es-CO" sz="1300" dirty="0">
                <a:latin typeface="Arial" panose="020B0604020202020204" pitchFamily="34" charset="0"/>
                <a:cs typeface="Arial" panose="020B0604020202020204" pitchFamily="34" charset="0"/>
              </a:rPr>
              <a:t> of </a:t>
            </a:r>
            <a:r>
              <a:rPr lang="es-CO" altLang="es-CO" sz="1300" dirty="0" err="1">
                <a:latin typeface="Arial" panose="020B0604020202020204" pitchFamily="34" charset="0"/>
                <a:cs typeface="Arial" panose="020B0604020202020204" pitchFamily="34" charset="0"/>
              </a:rPr>
              <a:t>tatical</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urbanism</a:t>
            </a:r>
            <a:r>
              <a:rPr lang="es-CO" altLang="es-CO" sz="1300" dirty="0">
                <a:latin typeface="Arial" panose="020B0604020202020204" pitchFamily="34" charset="0"/>
                <a:cs typeface="Arial" panose="020B0604020202020204" pitchFamily="34" charset="0"/>
              </a:rPr>
              <a:t> as a </a:t>
            </a:r>
            <a:r>
              <a:rPr lang="es-CO" altLang="es-CO" sz="1300" dirty="0" err="1">
                <a:latin typeface="Arial" panose="020B0604020202020204" pitchFamily="34" charset="0"/>
                <a:cs typeface="Arial" panose="020B0604020202020204" pitchFamily="34" charset="0"/>
              </a:rPr>
              <a:t>way</a:t>
            </a:r>
            <a:r>
              <a:rPr lang="es-CO" altLang="es-CO" sz="1300" dirty="0">
                <a:latin typeface="Arial" panose="020B0604020202020204" pitchFamily="34" charset="0"/>
                <a:cs typeface="Arial" panose="020B0604020202020204" pitchFamily="34" charset="0"/>
              </a:rPr>
              <a:t> to: (a) reduce </a:t>
            </a:r>
            <a:r>
              <a:rPr lang="es-CO" altLang="es-CO" sz="1300" dirty="0" err="1">
                <a:latin typeface="Arial" panose="020B0604020202020204" pitchFamily="34" charset="0"/>
                <a:cs typeface="Arial" panose="020B0604020202020204" pitchFamily="34" charset="0"/>
              </a:rPr>
              <a:t>the</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vulnerability</a:t>
            </a:r>
            <a:r>
              <a:rPr lang="es-CO" altLang="es-CO" sz="1300" dirty="0">
                <a:latin typeface="Arial" panose="020B0604020202020204" pitchFamily="34" charset="0"/>
                <a:cs typeface="Arial" panose="020B0604020202020204" pitchFamily="34" charset="0"/>
              </a:rPr>
              <a:t> of </a:t>
            </a:r>
            <a:r>
              <a:rPr lang="es-CO" altLang="es-CO" sz="1300" dirty="0" err="1">
                <a:latin typeface="Arial" panose="020B0604020202020204" pitchFamily="34" charset="0"/>
                <a:cs typeface="Arial" panose="020B0604020202020204" pitchFamily="34" charset="0"/>
              </a:rPr>
              <a:t>this</a:t>
            </a:r>
            <a:r>
              <a:rPr lang="es-CO" altLang="es-CO" sz="1300" dirty="0">
                <a:latin typeface="Arial" panose="020B0604020202020204" pitchFamily="34" charset="0"/>
                <a:cs typeface="Arial" panose="020B0604020202020204" pitchFamily="34" charset="0"/>
              </a:rPr>
              <a:t> displaced </a:t>
            </a:r>
            <a:r>
              <a:rPr lang="es-CO" altLang="es-CO" sz="1300" dirty="0" err="1">
                <a:latin typeface="Arial" panose="020B0604020202020204" pitchFamily="34" charset="0"/>
                <a:cs typeface="Arial" panose="020B0604020202020204" pitchFamily="34" charset="0"/>
              </a:rPr>
              <a:t>population</a:t>
            </a:r>
            <a:r>
              <a:rPr lang="es-CO" altLang="es-CO" sz="1300" dirty="0">
                <a:latin typeface="Arial" panose="020B0604020202020204" pitchFamily="34" charset="0"/>
                <a:cs typeface="Arial" panose="020B0604020202020204" pitchFamily="34" charset="0"/>
              </a:rPr>
              <a:t>, (b) </a:t>
            </a:r>
            <a:r>
              <a:rPr lang="es-CO" altLang="es-CO" sz="1300" dirty="0" err="1">
                <a:latin typeface="Arial" panose="020B0604020202020204" pitchFamily="34" charset="0"/>
                <a:cs typeface="Arial" panose="020B0604020202020204" pitchFamily="34" charset="0"/>
              </a:rPr>
              <a:t>implement</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green</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infrastructure</a:t>
            </a:r>
            <a:r>
              <a:rPr lang="es-CO" altLang="es-CO" sz="1300" dirty="0">
                <a:latin typeface="Arial" panose="020B0604020202020204" pitchFamily="34" charset="0"/>
                <a:cs typeface="Arial" panose="020B0604020202020204" pitchFamily="34" charset="0"/>
              </a:rPr>
              <a:t> to </a:t>
            </a:r>
            <a:r>
              <a:rPr lang="es-CO" altLang="es-CO" sz="1300" dirty="0" err="1">
                <a:latin typeface="Arial" panose="020B0604020202020204" pitchFamily="34" charset="0"/>
                <a:cs typeface="Arial" panose="020B0604020202020204" pitchFamily="34" charset="0"/>
              </a:rPr>
              <a:t>mitigate</a:t>
            </a:r>
            <a:r>
              <a:rPr lang="es-CO" altLang="es-CO" sz="1300" dirty="0">
                <a:latin typeface="Arial" panose="020B0604020202020204" pitchFamily="34" charset="0"/>
                <a:cs typeface="Arial" panose="020B0604020202020204" pitchFamily="34" charset="0"/>
              </a:rPr>
              <a:t> natural </a:t>
            </a:r>
            <a:r>
              <a:rPr lang="es-CO" altLang="es-CO" sz="1300" dirty="0" err="1">
                <a:latin typeface="Arial" panose="020B0604020202020204" pitchFamily="34" charset="0"/>
                <a:cs typeface="Arial" panose="020B0604020202020204" pitchFamily="34" charset="0"/>
              </a:rPr>
              <a:t>hazards</a:t>
            </a:r>
            <a:r>
              <a:rPr lang="es-CO" altLang="es-CO" sz="1300" dirty="0">
                <a:latin typeface="Arial" panose="020B0604020202020204" pitchFamily="34" charset="0"/>
                <a:cs typeface="Arial" panose="020B0604020202020204" pitchFamily="34" charset="0"/>
              </a:rPr>
              <a:t>, and (c) </a:t>
            </a:r>
            <a:r>
              <a:rPr lang="es-CO" altLang="es-CO" sz="1300" dirty="0" err="1">
                <a:latin typeface="Arial" panose="020B0604020202020204" pitchFamily="34" charset="0"/>
                <a:cs typeface="Arial" panose="020B0604020202020204" pitchFamily="34" charset="0"/>
              </a:rPr>
              <a:t>protect</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the</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ecosystem</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while</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producing</a:t>
            </a:r>
            <a:r>
              <a:rPr lang="es-CO" altLang="es-CO" sz="1300" dirty="0">
                <a:latin typeface="Arial" panose="020B0604020202020204" pitchFamily="34" charset="0"/>
                <a:cs typeface="Arial" panose="020B0604020202020204" pitchFamily="34" charset="0"/>
              </a:rPr>
              <a:t> social </a:t>
            </a:r>
            <a:r>
              <a:rPr lang="es-CO" altLang="es-CO" sz="1300" dirty="0" err="1">
                <a:latin typeface="Arial" panose="020B0604020202020204" pitchFamily="34" charset="0"/>
                <a:cs typeface="Arial" panose="020B0604020202020204" pitchFamily="34" charset="0"/>
              </a:rPr>
              <a:t>benefits</a:t>
            </a:r>
            <a:r>
              <a:rPr lang="es-CO" altLang="es-CO" sz="1300" dirty="0">
                <a:latin typeface="Arial" panose="020B0604020202020204" pitchFamily="34" charset="0"/>
                <a:cs typeface="Arial" panose="020B0604020202020204" pitchFamily="34" charset="0"/>
              </a:rPr>
              <a:t>. </a:t>
            </a:r>
          </a:p>
          <a:p>
            <a:pPr algn="just"/>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4</a:t>
            </a:fld>
            <a:endParaRPr lang="en-US"/>
          </a:p>
        </p:txBody>
      </p:sp>
    </p:spTree>
    <p:extLst>
      <p:ext uri="{BB962C8B-B14F-4D97-AF65-F5344CB8AC3E}">
        <p14:creationId xmlns:p14="http://schemas.microsoft.com/office/powerpoint/2010/main" val="190256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66612">
              <a:defRPr/>
            </a:pPr>
            <a:r>
              <a:rPr lang="en-US" sz="1300" dirty="0" smtClean="0">
                <a:latin typeface="Arial" panose="020B0604020202020204" pitchFamily="34" charset="0"/>
                <a:cs typeface="Arial" panose="020B0604020202020204" pitchFamily="34" charset="0"/>
              </a:rPr>
              <a:t>In</a:t>
            </a:r>
            <a:r>
              <a:rPr lang="en-US" sz="1300" baseline="0" dirty="0" smtClean="0">
                <a:latin typeface="Arial" panose="020B0604020202020204" pitchFamily="34" charset="0"/>
                <a:cs typeface="Arial" panose="020B0604020202020204" pitchFamily="34" charset="0"/>
              </a:rPr>
              <a:t> 2015 official figures from the INTERNAL DISPLACEMENT MONITORING CENTRE SHOW new IDPs by natural threats and disasters were 19,2 million people, while new IDPs due to conflict and wars were 8,6 million people, of which 224.000 belong to Colombia 97% of the total for the Latin America and the Caribbean</a:t>
            </a:r>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5</a:t>
            </a:fld>
            <a:endParaRPr lang="en-US"/>
          </a:p>
        </p:txBody>
      </p:sp>
    </p:spTree>
    <p:extLst>
      <p:ext uri="{BB962C8B-B14F-4D97-AF65-F5344CB8AC3E}">
        <p14:creationId xmlns:p14="http://schemas.microsoft.com/office/powerpoint/2010/main" val="2745052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r>
              <a:rPr lang="es-CO" altLang="es-CO" sz="1300" dirty="0">
                <a:latin typeface="Arial" panose="020B0604020202020204" pitchFamily="34" charset="0"/>
                <a:cs typeface="Arial" panose="020B0604020202020204" pitchFamily="34" charset="0"/>
              </a:rPr>
              <a:t>As </a:t>
            </a:r>
            <a:r>
              <a:rPr lang="es-CO" altLang="es-CO" sz="1300" dirty="0" err="1">
                <a:latin typeface="Arial" panose="020B0604020202020204" pitchFamily="34" charset="0"/>
                <a:cs typeface="Arial" panose="020B0604020202020204" pitchFamily="34" charset="0"/>
              </a:rPr>
              <a:t>result</a:t>
            </a:r>
            <a:r>
              <a:rPr lang="es-CO" altLang="es-CO" sz="1300" dirty="0">
                <a:latin typeface="Arial" panose="020B0604020202020204" pitchFamily="34" charset="0"/>
                <a:cs typeface="Arial" panose="020B0604020202020204" pitchFamily="34" charset="0"/>
              </a:rPr>
              <a:t> </a:t>
            </a:r>
            <a:r>
              <a:rPr lang="en-US" altLang="es-CO" sz="1300" dirty="0">
                <a:latin typeface="Arial" panose="020B0604020202020204" pitchFamily="34" charset="0"/>
                <a:cs typeface="Arial" panose="020B0604020202020204" pitchFamily="34" charset="0"/>
              </a:rPr>
              <a:t>Colombia was the only country in Latin America and the Caribbean which is in the top 10 with more quantity of new </a:t>
            </a:r>
            <a:r>
              <a:rPr lang="en-US" altLang="es-CO" sz="1300" dirty="0" smtClean="0">
                <a:latin typeface="Arial" panose="020B0604020202020204" pitchFamily="34" charset="0"/>
                <a:cs typeface="Arial" panose="020B0604020202020204" pitchFamily="34" charset="0"/>
              </a:rPr>
              <a:t>IDPs by conflict </a:t>
            </a:r>
            <a:r>
              <a:rPr lang="en-US" altLang="es-CO" sz="1300" dirty="0">
                <a:latin typeface="Arial" panose="020B0604020202020204" pitchFamily="34" charset="0"/>
                <a:cs typeface="Arial" panose="020B0604020202020204" pitchFamily="34" charset="0"/>
              </a:rPr>
              <a:t>in 2015 worldwide.</a:t>
            </a:r>
          </a:p>
        </p:txBody>
      </p:sp>
      <p:sp>
        <p:nvSpPr>
          <p:cNvPr id="4" name="Marcador de número de diapositiva 3"/>
          <p:cNvSpPr>
            <a:spLocks noGrp="1"/>
          </p:cNvSpPr>
          <p:nvPr>
            <p:ph type="sldNum" sz="quarter" idx="10"/>
          </p:nvPr>
        </p:nvSpPr>
        <p:spPr/>
        <p:txBody>
          <a:bodyPr/>
          <a:lstStyle/>
          <a:p>
            <a:fld id="{7CF95D12-3396-4561-912E-B76AF8112515}" type="slidenum">
              <a:rPr lang="en-US" smtClean="0"/>
              <a:t>6</a:t>
            </a:fld>
            <a:endParaRPr lang="en-US"/>
          </a:p>
        </p:txBody>
      </p:sp>
    </p:spTree>
    <p:extLst>
      <p:ext uri="{BB962C8B-B14F-4D97-AF65-F5344CB8AC3E}">
        <p14:creationId xmlns:p14="http://schemas.microsoft.com/office/powerpoint/2010/main" val="399995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r>
              <a:rPr lang="en-US" altLang="es-CO" sz="1300" dirty="0" smtClean="0">
                <a:latin typeface="Arial" panose="020B0604020202020204" pitchFamily="34" charset="0"/>
                <a:cs typeface="Arial" panose="020B0604020202020204" pitchFamily="34" charset="0"/>
              </a:rPr>
              <a:t>IDPs due to conflict in Colombia exceed the 6million people,</a:t>
            </a:r>
            <a:r>
              <a:rPr lang="en-US" altLang="es-CO" sz="1300" baseline="0" dirty="0" smtClean="0">
                <a:latin typeface="Arial" panose="020B0604020202020204" pitchFamily="34" charset="0"/>
                <a:cs typeface="Arial" panose="020B0604020202020204" pitchFamily="34" charset="0"/>
              </a:rPr>
              <a:t> </a:t>
            </a:r>
            <a:r>
              <a:rPr lang="en-US" altLang="es-CO" sz="1300" dirty="0" smtClean="0">
                <a:latin typeface="Arial" panose="020B0604020202020204" pitchFamily="34" charset="0"/>
                <a:cs typeface="Arial" panose="020B0604020202020204" pitchFamily="34" charset="0"/>
              </a:rPr>
              <a:t>positioning Colombia as the second country only with Syria ahead</a:t>
            </a:r>
            <a:r>
              <a:rPr lang="en-US" altLang="es-CO" sz="1300" dirty="0">
                <a:latin typeface="Arial" panose="020B0604020202020204" pitchFamily="34" charset="0"/>
                <a:cs typeface="Arial" panose="020B0604020202020204" pitchFamily="34" charset="0"/>
              </a:rPr>
              <a:t>. Concentrating more than 15% of the world total. </a:t>
            </a:r>
          </a:p>
          <a:p>
            <a:pPr algn="just" eaLnBrk="1" hangingPunct="1"/>
            <a:r>
              <a:rPr lang="en-US" altLang="es-CO" sz="1300" dirty="0">
                <a:latin typeface="Arial" panose="020B0604020202020204" pitchFamily="34" charset="0"/>
                <a:cs typeface="Arial" panose="020B0604020202020204" pitchFamily="34" charset="0"/>
              </a:rPr>
              <a:t>In </a:t>
            </a:r>
            <a:r>
              <a:rPr lang="en-US" altLang="es-CO" sz="1300" dirty="0" smtClean="0">
                <a:latin typeface="Arial" panose="020B0604020202020204" pitchFamily="34" charset="0"/>
                <a:cs typeface="Arial" panose="020B0604020202020204" pitchFamily="34" charset="0"/>
              </a:rPr>
              <a:t>Its specific case with </a:t>
            </a:r>
            <a:r>
              <a:rPr lang="en-US" altLang="es-CO" sz="1300" dirty="0">
                <a:latin typeface="Arial" panose="020B0604020202020204" pitchFamily="34" charset="0"/>
                <a:cs typeface="Arial" panose="020B0604020202020204" pitchFamily="34" charset="0"/>
              </a:rPr>
              <a:t>48 million inhabitants is equivalent to 13% of the </a:t>
            </a:r>
            <a:r>
              <a:rPr lang="en-US" altLang="es-CO" sz="1300" dirty="0" smtClean="0">
                <a:latin typeface="Arial" panose="020B0604020202020204" pitchFamily="34" charset="0"/>
                <a:cs typeface="Arial" panose="020B0604020202020204" pitchFamily="34" charset="0"/>
              </a:rPr>
              <a:t>Colombian total population </a:t>
            </a:r>
            <a:endParaRPr lang="en-US" altLang="es-CO" sz="1300" dirty="0">
              <a:latin typeface="Arial" panose="020B0604020202020204" pitchFamily="34" charset="0"/>
              <a:cs typeface="Arial" panose="020B0604020202020204" pitchFamily="34" charset="0"/>
            </a:endParaRPr>
          </a:p>
          <a:p>
            <a:pPr algn="just" eaLnBrk="1" hangingPunct="1"/>
            <a:endParaRPr lang="en-US" altLang="es-CO" sz="1300" dirty="0">
              <a:latin typeface="Arial" panose="020B0604020202020204" pitchFamily="34" charset="0"/>
              <a:cs typeface="Arial" panose="020B0604020202020204" pitchFamily="34" charset="0"/>
            </a:endParaRPr>
          </a:p>
          <a:p>
            <a:pPr algn="just" eaLnBrk="1" hangingPunct="1"/>
            <a:r>
              <a:rPr lang="en-US" altLang="es-CO" sz="1300" dirty="0">
                <a:latin typeface="Arial" panose="020B0604020202020204" pitchFamily="34" charset="0"/>
                <a:cs typeface="Arial" panose="020B0604020202020204" pitchFamily="34" charset="0"/>
              </a:rPr>
              <a:t>Displacement in Colombia is mostly caused by the 50-year-old armed conflict between Marxist guerrillas, extreme-right militias, and the government </a:t>
            </a:r>
          </a:p>
          <a:p>
            <a:pPr algn="just" eaLnBrk="1" hangingPunct="1"/>
            <a:endParaRPr lang="en-US" altLang="es-CO" sz="1300" dirty="0">
              <a:latin typeface="Arial" panose="020B0604020202020204" pitchFamily="34" charset="0"/>
              <a:cs typeface="Arial" panose="020B0604020202020204" pitchFamily="34" charset="0"/>
            </a:endParaRPr>
          </a:p>
          <a:p>
            <a:pPr algn="just" eaLnBrk="1" hangingPunct="1"/>
            <a:r>
              <a:rPr lang="en-US" altLang="es-CO" sz="1300" dirty="0">
                <a:latin typeface="Arial" panose="020B0604020202020204" pitchFamily="34" charset="0"/>
                <a:cs typeface="Arial" panose="020B0604020202020204" pitchFamily="34" charset="0"/>
              </a:rPr>
              <a:t>The most affected sector is composed by Afro-Colombians and indigenous communities. The largest social groups in poverty</a:t>
            </a:r>
          </a:p>
          <a:p>
            <a:pPr algn="just" eaLnBrk="1" hangingPunct="1"/>
            <a:endParaRPr lang="en-US" altLang="es-CO" sz="1300" dirty="0" smtClean="0">
              <a:latin typeface="Arial" panose="020B0604020202020204" pitchFamily="34" charset="0"/>
              <a:cs typeface="Arial" panose="020B0604020202020204" pitchFamily="34" charset="0"/>
            </a:endParaRPr>
          </a:p>
          <a:p>
            <a:pPr algn="just" eaLnBrk="1" hangingPunct="1"/>
            <a:r>
              <a:rPr lang="en-US" altLang="es-CO" sz="1300" dirty="0" smtClean="0">
                <a:latin typeface="Arial" panose="020B0604020202020204" pitchFamily="34" charset="0"/>
                <a:cs typeface="Arial" panose="020B0604020202020204" pitchFamily="34" charset="0"/>
              </a:rPr>
              <a:t>These conditions  </a:t>
            </a:r>
            <a:r>
              <a:rPr lang="en-US" altLang="es-CO" sz="1300" dirty="0">
                <a:latin typeface="Arial" panose="020B0604020202020204" pitchFamily="34" charset="0"/>
                <a:cs typeface="Arial" panose="020B0604020202020204" pitchFamily="34" charset="0"/>
              </a:rPr>
              <a:t>push entire families into rural-urban migration, and most of them become part of the population “in (a) state of poverty”, </a:t>
            </a:r>
            <a:r>
              <a:rPr lang="en-US" altLang="es-CO" sz="1300" dirty="0" smtClean="0">
                <a:latin typeface="Arial" panose="020B0604020202020204" pitchFamily="34" charset="0"/>
                <a:cs typeface="Arial" panose="020B0604020202020204" pitchFamily="34" charset="0"/>
              </a:rPr>
              <a:t>which</a:t>
            </a:r>
            <a:r>
              <a:rPr lang="en-US" altLang="es-CO" sz="1300" baseline="0" dirty="0" smtClean="0">
                <a:latin typeface="Arial" panose="020B0604020202020204" pitchFamily="34" charset="0"/>
                <a:cs typeface="Arial" panose="020B0604020202020204" pitchFamily="34" charset="0"/>
              </a:rPr>
              <a:t> in Colombia </a:t>
            </a:r>
            <a:r>
              <a:rPr lang="en-US" altLang="es-CO" sz="1300" dirty="0" smtClean="0">
                <a:latin typeface="Arial" panose="020B0604020202020204" pitchFamily="34" charset="0"/>
                <a:cs typeface="Arial" panose="020B0604020202020204" pitchFamily="34" charset="0"/>
              </a:rPr>
              <a:t>reached </a:t>
            </a:r>
            <a:r>
              <a:rPr lang="en-US" altLang="es-CO" sz="1300" dirty="0">
                <a:latin typeface="Arial" panose="020B0604020202020204" pitchFamily="34" charset="0"/>
                <a:cs typeface="Arial" panose="020B0604020202020204" pitchFamily="34" charset="0"/>
              </a:rPr>
              <a:t>28% of the total population in </a:t>
            </a:r>
            <a:r>
              <a:rPr lang="en-US" altLang="es-CO" sz="1300" dirty="0" smtClean="0">
                <a:latin typeface="Arial" panose="020B0604020202020204" pitchFamily="34" charset="0"/>
                <a:cs typeface="Arial" panose="020B0604020202020204" pitchFamily="34" charset="0"/>
              </a:rPr>
              <a:t>2016.</a:t>
            </a:r>
            <a:endParaRPr lang="es-CO" altLang="es-CO" sz="1300" dirty="0">
              <a:latin typeface="Arial" panose="020B0604020202020204" pitchFamily="34" charset="0"/>
              <a:cs typeface="Arial" panose="020B0604020202020204" pitchFamily="34" charset="0"/>
            </a:endParaRPr>
          </a:p>
          <a:p>
            <a:pPr algn="just"/>
            <a:endParaRPr lang="es-CO" dirty="0"/>
          </a:p>
        </p:txBody>
      </p:sp>
      <p:sp>
        <p:nvSpPr>
          <p:cNvPr id="4" name="Marcador de número de diapositiva 3"/>
          <p:cNvSpPr>
            <a:spLocks noGrp="1"/>
          </p:cNvSpPr>
          <p:nvPr>
            <p:ph type="sldNum" sz="quarter" idx="10"/>
          </p:nvPr>
        </p:nvSpPr>
        <p:spPr/>
        <p:txBody>
          <a:bodyPr/>
          <a:lstStyle/>
          <a:p>
            <a:fld id="{7CF95D12-3396-4561-912E-B76AF8112515}" type="slidenum">
              <a:rPr lang="en-US" smtClean="0"/>
              <a:t>7</a:t>
            </a:fld>
            <a:endParaRPr lang="en-US"/>
          </a:p>
        </p:txBody>
      </p:sp>
    </p:spTree>
    <p:extLst>
      <p:ext uri="{BB962C8B-B14F-4D97-AF65-F5344CB8AC3E}">
        <p14:creationId xmlns:p14="http://schemas.microsoft.com/office/powerpoint/2010/main" val="123512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r>
              <a:rPr lang="en-US" altLang="es-CO" sz="1300" dirty="0" smtClean="0">
                <a:latin typeface="Arial" panose="020B0604020202020204" pitchFamily="34" charset="0"/>
                <a:cs typeface="Arial" panose="020B0604020202020204" pitchFamily="34" charset="0"/>
              </a:rPr>
              <a:t>Vulnerability </a:t>
            </a:r>
            <a:r>
              <a:rPr lang="en-US" altLang="es-CO" sz="1300" dirty="0">
                <a:latin typeface="Arial" panose="020B0604020202020204" pitchFamily="34" charset="0"/>
                <a:cs typeface="Arial" panose="020B0604020202020204" pitchFamily="34" charset="0"/>
              </a:rPr>
              <a:t>is created by the sum of economic, social and political factors, and historic characteristics that influence the living conditions of social groups. </a:t>
            </a:r>
            <a:r>
              <a:rPr lang="en-US" altLang="es-CO" sz="1300" dirty="0" smtClean="0">
                <a:latin typeface="Arial" panose="020B0604020202020204" pitchFamily="34" charset="0"/>
                <a:cs typeface="Arial" panose="020B0604020202020204" pitchFamily="34" charset="0"/>
              </a:rPr>
              <a:t>It </a:t>
            </a:r>
            <a:r>
              <a:rPr lang="en-US" altLang="es-CO" sz="1300" dirty="0">
                <a:latin typeface="Arial" panose="020B0604020202020204" pitchFamily="34" charset="0"/>
                <a:cs typeface="Arial" panose="020B0604020202020204" pitchFamily="34" charset="0"/>
              </a:rPr>
              <a:t>is also the result of spatial </a:t>
            </a:r>
            <a:r>
              <a:rPr lang="en-US" altLang="es-CO" sz="1300" dirty="0" smtClean="0">
                <a:latin typeface="Arial" panose="020B0604020202020204" pitchFamily="34" charset="0"/>
                <a:cs typeface="Arial" panose="020B0604020202020204" pitchFamily="34" charset="0"/>
              </a:rPr>
              <a:t>and temporal </a:t>
            </a:r>
            <a:r>
              <a:rPr lang="en-US" altLang="es-CO" sz="1300" dirty="0">
                <a:latin typeface="Arial" panose="020B0604020202020204" pitchFamily="34" charset="0"/>
                <a:cs typeface="Arial" panose="020B0604020202020204" pitchFamily="34" charset="0"/>
              </a:rPr>
              <a:t>transformations in nature and the built environment. These factors determine the possible social, material, and psychological losses that individuals or groups can suffer in the face of threats. </a:t>
            </a:r>
          </a:p>
          <a:p>
            <a:pPr algn="just" eaLnBrk="1" hangingPunct="1"/>
            <a:endParaRPr lang="es-CO" altLang="es-CO" sz="1300" dirty="0">
              <a:latin typeface="Arial" panose="020B0604020202020204" pitchFamily="34" charset="0"/>
              <a:cs typeface="Arial" panose="020B0604020202020204" pitchFamily="34" charset="0"/>
            </a:endParaRPr>
          </a:p>
          <a:p>
            <a:pPr algn="just" eaLnBrk="1" hangingPunct="1"/>
            <a:r>
              <a:rPr lang="en-US" altLang="es-CO" sz="1300" dirty="0">
                <a:latin typeface="Arial" panose="020B0604020202020204" pitchFamily="34" charset="0"/>
                <a:cs typeface="Arial" panose="020B0604020202020204" pitchFamily="34" charset="0"/>
              </a:rPr>
              <a:t>Economic factors include their location in the cities, which is often in informal or in illegal settlements situated in unsuitable </a:t>
            </a:r>
            <a:r>
              <a:rPr lang="en-US" altLang="es-CO" sz="1300" dirty="0" smtClean="0">
                <a:latin typeface="Arial" panose="020B0604020202020204" pitchFamily="34" charset="0"/>
                <a:cs typeface="Arial" panose="020B0604020202020204" pitchFamily="34" charset="0"/>
              </a:rPr>
              <a:t>areas, the </a:t>
            </a:r>
            <a:r>
              <a:rPr lang="en-US" altLang="es-CO" sz="1300" dirty="0">
                <a:latin typeface="Arial" panose="020B0604020202020204" pitchFamily="34" charset="0"/>
                <a:cs typeface="Arial" panose="020B0604020202020204" pitchFamily="34" charset="0"/>
              </a:rPr>
              <a:t>quality of construction </a:t>
            </a:r>
            <a:r>
              <a:rPr lang="en-US" altLang="es-CO" sz="1300" dirty="0" smtClean="0">
                <a:latin typeface="Arial" panose="020B0604020202020204" pitchFamily="34" charset="0"/>
                <a:cs typeface="Arial" panose="020B0604020202020204" pitchFamily="34" charset="0"/>
              </a:rPr>
              <a:t>with houses </a:t>
            </a:r>
            <a:r>
              <a:rPr lang="en-US" altLang="es-CO" sz="1300" dirty="0">
                <a:latin typeface="Arial" panose="020B0604020202020204" pitchFamily="34" charset="0"/>
                <a:cs typeface="Arial" panose="020B0604020202020204" pitchFamily="34" charset="0"/>
              </a:rPr>
              <a:t>built with fragile materials and without proper foundations. </a:t>
            </a:r>
            <a:r>
              <a:rPr lang="en-US" altLang="es-CO" sz="1300" dirty="0" smtClean="0">
                <a:latin typeface="Arial" panose="020B0604020202020204" pitchFamily="34" charset="0"/>
                <a:cs typeface="Arial" panose="020B0604020202020204" pitchFamily="34" charset="0"/>
              </a:rPr>
              <a:t>And</a:t>
            </a:r>
            <a:r>
              <a:rPr lang="en-US" altLang="es-CO" sz="1300" baseline="0" dirty="0" smtClean="0">
                <a:latin typeface="Arial" panose="020B0604020202020204" pitchFamily="34" charset="0"/>
                <a:cs typeface="Arial" panose="020B0604020202020204" pitchFamily="34" charset="0"/>
              </a:rPr>
              <a:t> t</a:t>
            </a:r>
            <a:r>
              <a:rPr lang="en-US" altLang="es-CO" sz="1300" dirty="0" smtClean="0">
                <a:latin typeface="Arial" panose="020B0604020202020204" pitchFamily="34" charset="0"/>
                <a:cs typeface="Arial" panose="020B0604020202020204" pitchFamily="34" charset="0"/>
              </a:rPr>
              <a:t>he </a:t>
            </a:r>
            <a:r>
              <a:rPr lang="en-US" altLang="es-CO" sz="1300" dirty="0">
                <a:latin typeface="Arial" panose="020B0604020202020204" pitchFamily="34" charset="0"/>
                <a:cs typeface="Arial" panose="020B0604020202020204" pitchFamily="34" charset="0"/>
              </a:rPr>
              <a:t>insufficient access to urban services, infrastructure, and public spaces </a:t>
            </a:r>
            <a:endParaRPr lang="en-US" altLang="es-CO" sz="1300" dirty="0" smtClean="0">
              <a:latin typeface="Arial" panose="020B0604020202020204" pitchFamily="34" charset="0"/>
              <a:cs typeface="Arial" panose="020B0604020202020204" pitchFamily="34" charset="0"/>
            </a:endParaRPr>
          </a:p>
          <a:p>
            <a:pPr algn="just" eaLnBrk="1" hangingPunct="1"/>
            <a:r>
              <a:rPr lang="en-US" altLang="es-CO" sz="1300" dirty="0" smtClean="0">
                <a:latin typeface="Arial" panose="020B0604020202020204" pitchFamily="34" charset="0"/>
                <a:cs typeface="Arial" panose="020B0604020202020204" pitchFamily="34" charset="0"/>
              </a:rPr>
              <a:t>Political </a:t>
            </a:r>
            <a:r>
              <a:rPr lang="en-US" altLang="es-CO" sz="1300" dirty="0">
                <a:latin typeface="Arial" panose="020B0604020202020204" pitchFamily="34" charset="0"/>
                <a:cs typeface="Arial" panose="020B0604020202020204" pitchFamily="34" charset="0"/>
              </a:rPr>
              <a:t>factors are related to the widespread lack of interest by governments on providing solutions for the poor. </a:t>
            </a:r>
            <a:r>
              <a:rPr lang="en-US" altLang="es-CO" sz="1300" dirty="0" smtClean="0">
                <a:latin typeface="Arial" panose="020B0604020202020204" pitchFamily="34" charset="0"/>
                <a:cs typeface="Arial" panose="020B0604020202020204" pitchFamily="34" charset="0"/>
              </a:rPr>
              <a:t>There </a:t>
            </a:r>
            <a:r>
              <a:rPr lang="en-US" altLang="es-CO" sz="1300" dirty="0">
                <a:latin typeface="Arial" panose="020B0604020202020204" pitchFamily="34" charset="0"/>
                <a:cs typeface="Arial" panose="020B0604020202020204" pitchFamily="34" charset="0"/>
              </a:rPr>
              <a:t>is often an unequal distribution of public resources, coupled with a lack of urban planning and development and the non-execution of infrastructure capable of mitigating hazards and reducing disaster </a:t>
            </a:r>
            <a:r>
              <a:rPr lang="en-US" altLang="es-CO" sz="1300" dirty="0" smtClean="0">
                <a:latin typeface="Arial" panose="020B0604020202020204" pitchFamily="34" charset="0"/>
                <a:cs typeface="Arial" panose="020B0604020202020204" pitchFamily="34" charset="0"/>
              </a:rPr>
              <a:t>risks.</a:t>
            </a:r>
          </a:p>
          <a:p>
            <a:pPr algn="just" eaLnBrk="1" hangingPunct="1"/>
            <a:r>
              <a:rPr lang="en-US" altLang="es-CO" sz="1300" dirty="0" smtClean="0">
                <a:latin typeface="Arial" panose="020B0604020202020204" pitchFamily="34" charset="0"/>
                <a:cs typeface="Arial" panose="020B0604020202020204" pitchFamily="34" charset="0"/>
              </a:rPr>
              <a:t>Social </a:t>
            </a:r>
            <a:r>
              <a:rPr lang="en-US" altLang="es-CO" sz="1300" dirty="0">
                <a:latin typeface="Arial" panose="020B0604020202020204" pitchFamily="34" charset="0"/>
                <a:cs typeface="Arial" panose="020B0604020202020204" pitchFamily="34" charset="0"/>
              </a:rPr>
              <a:t>factors include exposure to crime and illegal activities, little or no community organization, weak relationship with government and public processes, scant spaces of participation in project development, and the frequent fragmentation of groups by cultural conditions.</a:t>
            </a:r>
            <a:endParaRPr lang="es-CO" altLang="es-CO" sz="13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CF95D12-3396-4561-912E-B76AF8112515}" type="slidenum">
              <a:rPr lang="en-US" smtClean="0"/>
              <a:t>8</a:t>
            </a:fld>
            <a:endParaRPr lang="en-US"/>
          </a:p>
        </p:txBody>
      </p:sp>
    </p:spTree>
    <p:extLst>
      <p:ext uri="{BB962C8B-B14F-4D97-AF65-F5344CB8AC3E}">
        <p14:creationId xmlns:p14="http://schemas.microsoft.com/office/powerpoint/2010/main" val="2213524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defRPr/>
            </a:pPr>
            <a:r>
              <a:rPr lang="es-CO" altLang="es-CO" sz="1300" dirty="0" err="1" smtClean="0">
                <a:latin typeface="Arial" panose="020B0604020202020204" pitchFamily="34" charset="0"/>
                <a:cs typeface="Arial" panose="020B0604020202020204" pitchFamily="34" charset="0"/>
              </a:rPr>
              <a:t>Tactical</a:t>
            </a:r>
            <a:r>
              <a:rPr lang="es-CO" altLang="es-CO" sz="1300" dirty="0" smtClean="0">
                <a:latin typeface="Arial" panose="020B0604020202020204" pitchFamily="34" charset="0"/>
                <a:cs typeface="Arial" panose="020B0604020202020204" pitchFamily="34" charset="0"/>
              </a:rPr>
              <a:t> </a:t>
            </a:r>
            <a:r>
              <a:rPr lang="es-CO" altLang="es-CO" sz="1300" dirty="0" err="1" smtClean="0">
                <a:latin typeface="Arial" panose="020B0604020202020204" pitchFamily="34" charset="0"/>
                <a:cs typeface="Arial" panose="020B0604020202020204" pitchFamily="34" charset="0"/>
              </a:rPr>
              <a:t>urbanism</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strategies</a:t>
            </a:r>
            <a:r>
              <a:rPr lang="es-CO" altLang="es-CO" sz="1300" baseline="0" dirty="0" smtClean="0">
                <a:latin typeface="Arial" panose="020B0604020202020204" pitchFamily="34" charset="0"/>
                <a:cs typeface="Arial" panose="020B0604020202020204" pitchFamily="34" charset="0"/>
              </a:rPr>
              <a:t> are </a:t>
            </a:r>
            <a:r>
              <a:rPr lang="es-CO" altLang="es-CO" sz="1300" baseline="0" dirty="0" err="1" smtClean="0">
                <a:latin typeface="Arial" panose="020B0604020202020204" pitchFamily="34" charset="0"/>
                <a:cs typeface="Arial" panose="020B0604020202020204" pitchFamily="34" charset="0"/>
              </a:rPr>
              <a:t>increasingly</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seen</a:t>
            </a:r>
            <a:r>
              <a:rPr lang="es-CO" altLang="es-CO" sz="1300" baseline="0" dirty="0" smtClean="0">
                <a:latin typeface="Arial" panose="020B0604020202020204" pitchFamily="34" charset="0"/>
                <a:cs typeface="Arial" panose="020B0604020202020204" pitchFamily="34" charset="0"/>
              </a:rPr>
              <a:t> as a </a:t>
            </a:r>
            <a:r>
              <a:rPr lang="es-CO" altLang="es-CO" sz="1300" baseline="0" dirty="0" err="1" smtClean="0">
                <a:latin typeface="Arial" panose="020B0604020202020204" pitchFamily="34" charset="0"/>
                <a:cs typeface="Arial" panose="020B0604020202020204" pitchFamily="34" charset="0"/>
              </a:rPr>
              <a:t>way</a:t>
            </a:r>
            <a:r>
              <a:rPr lang="es-CO" altLang="es-CO" sz="1300" baseline="0" dirty="0" smtClean="0">
                <a:latin typeface="Arial" panose="020B0604020202020204" pitchFamily="34" charset="0"/>
                <a:cs typeface="Arial" panose="020B0604020202020204" pitchFamily="34" charset="0"/>
              </a:rPr>
              <a:t> ato reduce </a:t>
            </a:r>
            <a:r>
              <a:rPr lang="es-CO" altLang="es-CO" sz="1300" baseline="0" dirty="0" err="1" smtClean="0">
                <a:latin typeface="Arial" panose="020B0604020202020204" pitchFamily="34" charset="0"/>
                <a:cs typeface="Arial" panose="020B0604020202020204" pitchFamily="34" charset="0"/>
              </a:rPr>
              <a:t>community</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vulnerability</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This</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approach</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argue</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that</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they</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help</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create</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solutions</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aboving</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the</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traditional</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planning</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processes</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or</a:t>
            </a:r>
            <a:r>
              <a:rPr lang="es-CO" altLang="es-CO" sz="1300" baseline="0" dirty="0" smtClean="0">
                <a:latin typeface="Arial" panose="020B0604020202020204" pitchFamily="34" charset="0"/>
                <a:cs typeface="Arial" panose="020B0604020202020204" pitchFamily="34" charset="0"/>
              </a:rPr>
              <a:t> top-</a:t>
            </a:r>
            <a:r>
              <a:rPr lang="es-CO" altLang="es-CO" sz="1300" baseline="0" dirty="0" err="1" smtClean="0">
                <a:latin typeface="Arial" panose="020B0604020202020204" pitchFamily="34" charset="0"/>
                <a:cs typeface="Arial" panose="020B0604020202020204" pitchFamily="34" charset="0"/>
              </a:rPr>
              <a:t>down</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models</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which</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take</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years</a:t>
            </a:r>
            <a:r>
              <a:rPr lang="es-CO" altLang="es-CO" sz="1300" baseline="0" dirty="0" smtClean="0">
                <a:latin typeface="Arial" panose="020B0604020202020204" pitchFamily="34" charset="0"/>
                <a:cs typeface="Arial" panose="020B0604020202020204" pitchFamily="34" charset="0"/>
              </a:rPr>
              <a:t> to </a:t>
            </a:r>
            <a:r>
              <a:rPr lang="es-CO" altLang="es-CO" sz="1300" baseline="0" dirty="0" err="1" smtClean="0">
                <a:latin typeface="Arial" panose="020B0604020202020204" pitchFamily="34" charset="0"/>
                <a:cs typeface="Arial" panose="020B0604020202020204" pitchFamily="34" charset="0"/>
              </a:rPr>
              <a:t>implement</a:t>
            </a:r>
            <a:r>
              <a:rPr lang="es-CO" altLang="es-CO" sz="1300" baseline="0" dirty="0" smtClean="0">
                <a:latin typeface="Arial" panose="020B0604020202020204" pitchFamily="34" charset="0"/>
                <a:cs typeface="Arial" panose="020B0604020202020204" pitchFamily="34" charset="0"/>
              </a:rPr>
              <a:t> a Project, </a:t>
            </a:r>
            <a:r>
              <a:rPr lang="es-CO" altLang="es-CO" sz="1300" baseline="0" dirty="0" err="1" smtClean="0">
                <a:latin typeface="Arial" panose="020B0604020202020204" pitchFamily="34" charset="0"/>
                <a:cs typeface="Arial" panose="020B0604020202020204" pitchFamily="34" charset="0"/>
              </a:rPr>
              <a:t>that</a:t>
            </a:r>
            <a:r>
              <a:rPr lang="es-CO" altLang="es-CO" sz="1300" baseline="0" dirty="0" smtClean="0">
                <a:latin typeface="Arial" panose="020B0604020202020204" pitchFamily="34" charset="0"/>
                <a:cs typeface="Arial" panose="020B0604020202020204" pitchFamily="34" charset="0"/>
              </a:rPr>
              <a:t> in </a:t>
            </a:r>
            <a:r>
              <a:rPr lang="es-CO" altLang="es-CO" sz="1300" baseline="0" dirty="0" err="1" smtClean="0">
                <a:latin typeface="Arial" panose="020B0604020202020204" pitchFamily="34" charset="0"/>
                <a:cs typeface="Arial" panose="020B0604020202020204" pitchFamily="34" charset="0"/>
              </a:rPr>
              <a:t>several</a:t>
            </a:r>
            <a:r>
              <a:rPr lang="es-CO" altLang="es-CO" sz="1300" baseline="0" dirty="0" smtClean="0">
                <a:latin typeface="Arial" panose="020B0604020202020204" pitchFamily="34" charset="0"/>
                <a:cs typeface="Arial" panose="020B0604020202020204" pitchFamily="34" charset="0"/>
              </a:rPr>
              <a:t> cases </a:t>
            </a:r>
            <a:r>
              <a:rPr lang="es-CO" altLang="es-CO" sz="1300" baseline="0" dirty="0" err="1" smtClean="0">
                <a:latin typeface="Arial" panose="020B0604020202020204" pitchFamily="34" charset="0"/>
                <a:cs typeface="Arial" panose="020B0604020202020204" pitchFamily="34" charset="0"/>
              </a:rPr>
              <a:t>it</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does</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not</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meet</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the</a:t>
            </a:r>
            <a:r>
              <a:rPr lang="es-CO" altLang="es-CO" sz="1300" baseline="0" dirty="0" smtClean="0">
                <a:latin typeface="Arial" panose="020B0604020202020204" pitchFamily="34" charset="0"/>
                <a:cs typeface="Arial" panose="020B0604020202020204" pitchFamily="34" charset="0"/>
              </a:rPr>
              <a:t> </a:t>
            </a:r>
            <a:r>
              <a:rPr lang="es-CO" altLang="es-CO" sz="1300" baseline="0" dirty="0" err="1" smtClean="0">
                <a:latin typeface="Arial" panose="020B0604020202020204" pitchFamily="34" charset="0"/>
                <a:cs typeface="Arial" panose="020B0604020202020204" pitchFamily="34" charset="0"/>
              </a:rPr>
              <a:t>needs</a:t>
            </a:r>
            <a:r>
              <a:rPr lang="es-CO" altLang="es-CO" sz="1300" baseline="0" dirty="0" smtClean="0">
                <a:latin typeface="Arial" panose="020B0604020202020204" pitchFamily="34" charset="0"/>
                <a:cs typeface="Arial" panose="020B0604020202020204" pitchFamily="34" charset="0"/>
              </a:rPr>
              <a:t> of </a:t>
            </a:r>
            <a:r>
              <a:rPr lang="es-CO" altLang="es-CO" sz="1300" baseline="0" dirty="0" err="1" smtClean="0">
                <a:latin typeface="Arial" panose="020B0604020202020204" pitchFamily="34" charset="0"/>
                <a:cs typeface="Arial" panose="020B0604020202020204" pitchFamily="34" charset="0"/>
              </a:rPr>
              <a:t>the</a:t>
            </a:r>
            <a:r>
              <a:rPr lang="es-CO" altLang="es-CO" sz="1300" baseline="0" dirty="0" smtClean="0">
                <a:latin typeface="Arial" panose="020B0604020202020204" pitchFamily="34" charset="0"/>
                <a:cs typeface="Arial" panose="020B0604020202020204" pitchFamily="34" charset="0"/>
              </a:rPr>
              <a:t> local </a:t>
            </a:r>
            <a:r>
              <a:rPr lang="es-CO" altLang="es-CO" sz="1300" baseline="0" dirty="0" err="1" smtClean="0">
                <a:latin typeface="Arial" panose="020B0604020202020204" pitchFamily="34" charset="0"/>
                <a:cs typeface="Arial" panose="020B0604020202020204" pitchFamily="34" charset="0"/>
              </a:rPr>
              <a:t>communities</a:t>
            </a:r>
            <a:endParaRPr lang="es-CO" altLang="es-CO" sz="1300" dirty="0" smtClean="0">
              <a:latin typeface="Arial" panose="020B0604020202020204" pitchFamily="34" charset="0"/>
              <a:cs typeface="Arial" panose="020B0604020202020204" pitchFamily="34" charset="0"/>
            </a:endParaRPr>
          </a:p>
          <a:p>
            <a:pPr algn="just" eaLnBrk="1" hangingPunct="1">
              <a:defRPr/>
            </a:pPr>
            <a:endParaRPr lang="es-CO" altLang="es-CO" sz="1300" dirty="0" smtClean="0">
              <a:latin typeface="Arial" panose="020B0604020202020204" pitchFamily="34" charset="0"/>
              <a:cs typeface="Arial" panose="020B0604020202020204" pitchFamily="34" charset="0"/>
            </a:endParaRPr>
          </a:p>
          <a:p>
            <a:pPr algn="just" eaLnBrk="1" hangingPunct="1">
              <a:defRPr/>
            </a:pPr>
            <a:r>
              <a:rPr lang="es-CO" altLang="es-CO" sz="1300" dirty="0" err="1" smtClean="0">
                <a:latin typeface="Arial" panose="020B0604020202020204" pitchFamily="34" charset="0"/>
                <a:cs typeface="Arial" panose="020B0604020202020204" pitchFamily="34" charset="0"/>
              </a:rPr>
              <a:t>This</a:t>
            </a:r>
            <a:r>
              <a:rPr lang="es-CO" altLang="es-CO" sz="1300" dirty="0" smtClean="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term</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was</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created</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by</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the</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urbanist</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Myke</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Lydon</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who</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gives</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its</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methodology</a:t>
            </a:r>
            <a:r>
              <a:rPr lang="es-CO" altLang="es-CO" sz="1300" dirty="0">
                <a:latin typeface="Arial" panose="020B0604020202020204" pitchFamily="34" charset="0"/>
                <a:cs typeface="Arial" panose="020B0604020202020204" pitchFamily="34" charset="0"/>
              </a:rPr>
              <a:t> and </a:t>
            </a:r>
            <a:r>
              <a:rPr lang="es-CO" altLang="es-CO" sz="1300" dirty="0" err="1">
                <a:latin typeface="Arial" panose="020B0604020202020204" pitchFamily="34" charset="0"/>
                <a:cs typeface="Arial" panose="020B0604020202020204" pitchFamily="34" charset="0"/>
              </a:rPr>
              <a:t>theoretical</a:t>
            </a:r>
            <a:r>
              <a:rPr lang="es-CO" altLang="es-CO" sz="1300" dirty="0">
                <a:latin typeface="Arial" panose="020B0604020202020204" pitchFamily="34" charset="0"/>
                <a:cs typeface="Arial" panose="020B0604020202020204" pitchFamily="34" charset="0"/>
              </a:rPr>
              <a:t> </a:t>
            </a:r>
            <a:r>
              <a:rPr lang="es-CO" altLang="es-CO" sz="1300" dirty="0" err="1">
                <a:latin typeface="Arial" panose="020B0604020202020204" pitchFamily="34" charset="0"/>
                <a:cs typeface="Arial" panose="020B0604020202020204" pitchFamily="34" charset="0"/>
              </a:rPr>
              <a:t>foundations</a:t>
            </a:r>
            <a:r>
              <a:rPr lang="es-CO" altLang="es-CO" sz="1300" dirty="0" smtClean="0">
                <a:latin typeface="Arial" panose="020B0604020202020204" pitchFamily="34" charset="0"/>
                <a:cs typeface="Arial" panose="020B0604020202020204" pitchFamily="34" charset="0"/>
              </a:rPr>
              <a:t>. He </a:t>
            </a:r>
            <a:r>
              <a:rPr lang="es-CO" altLang="es-CO" sz="1300" dirty="0" err="1" smtClean="0">
                <a:latin typeface="Arial" panose="020B0604020202020204" pitchFamily="34" charset="0"/>
                <a:cs typeface="Arial" panose="020B0604020202020204" pitchFamily="34" charset="0"/>
              </a:rPr>
              <a:t>attributes</a:t>
            </a:r>
            <a:r>
              <a:rPr lang="es-CO" altLang="es-CO" sz="1300" dirty="0" smtClean="0">
                <a:latin typeface="Arial" panose="020B0604020202020204" pitchFamily="34" charset="0"/>
                <a:cs typeface="Arial" panose="020B0604020202020204" pitchFamily="34" charset="0"/>
              </a:rPr>
              <a:t> </a:t>
            </a:r>
            <a:r>
              <a:rPr lang="es-CO" altLang="es-CO" sz="1300" dirty="0" err="1" smtClean="0">
                <a:latin typeface="Arial" panose="020B0604020202020204" pitchFamily="34" charset="0"/>
                <a:cs typeface="Arial" panose="020B0604020202020204" pitchFamily="34" charset="0"/>
              </a:rPr>
              <a:t>the</a:t>
            </a:r>
            <a:r>
              <a:rPr lang="es-CO" altLang="es-CO" sz="1300" dirty="0" smtClean="0">
                <a:latin typeface="Arial" panose="020B0604020202020204" pitchFamily="34" charset="0"/>
                <a:cs typeface="Arial" panose="020B0604020202020204" pitchFamily="34" charset="0"/>
              </a:rPr>
              <a:t> new wave of </a:t>
            </a:r>
            <a:r>
              <a:rPr lang="es-CO" altLang="es-CO" sz="1300" dirty="0" err="1" smtClean="0">
                <a:latin typeface="Arial" panose="020B0604020202020204" pitchFamily="34" charset="0"/>
                <a:cs typeface="Arial" panose="020B0604020202020204" pitchFamily="34" charset="0"/>
              </a:rPr>
              <a:t>tactical</a:t>
            </a:r>
            <a:r>
              <a:rPr lang="es-CO" altLang="es-CO" sz="1300" dirty="0" smtClean="0">
                <a:latin typeface="Arial" panose="020B0604020202020204" pitchFamily="34" charset="0"/>
                <a:cs typeface="Arial" panose="020B0604020202020204" pitchFamily="34" charset="0"/>
              </a:rPr>
              <a:t> </a:t>
            </a:r>
            <a:r>
              <a:rPr lang="es-CO" altLang="es-CO" sz="1300" dirty="0" err="1" smtClean="0">
                <a:latin typeface="Arial" panose="020B0604020202020204" pitchFamily="34" charset="0"/>
                <a:cs typeface="Arial" panose="020B0604020202020204" pitchFamily="34" charset="0"/>
              </a:rPr>
              <a:t>projects</a:t>
            </a:r>
            <a:r>
              <a:rPr lang="es-CO" altLang="es-CO" sz="1300" dirty="0" smtClean="0">
                <a:latin typeface="Arial" panose="020B0604020202020204" pitchFamily="34" charset="0"/>
                <a:cs typeface="Arial" panose="020B0604020202020204" pitchFamily="34" charset="0"/>
              </a:rPr>
              <a:t> to</a:t>
            </a:r>
            <a:endParaRPr lang="es-CO" altLang="es-CO" sz="1300" dirty="0">
              <a:latin typeface="Arial" panose="020B0604020202020204" pitchFamily="34" charset="0"/>
              <a:cs typeface="Arial" panose="020B0604020202020204" pitchFamily="34" charset="0"/>
            </a:endParaRPr>
          </a:p>
          <a:p>
            <a:pPr marL="181240" indent="-181240" algn="just">
              <a:spcAft>
                <a:spcPts val="634"/>
              </a:spcAft>
              <a:buFont typeface="Arial" panose="020B0604020202020204" pitchFamily="34" charset="0"/>
              <a:buChar char="•"/>
              <a:defRPr/>
            </a:pPr>
            <a:r>
              <a:rPr lang="en-US" sz="1300" dirty="0">
                <a:latin typeface="Arial" panose="020B0604020202020204" pitchFamily="34" charset="0"/>
                <a:cs typeface="Arial" panose="020B0604020202020204" pitchFamily="34" charset="0"/>
              </a:rPr>
              <a:t>Economic recession (With creativity to do things)</a:t>
            </a:r>
          </a:p>
          <a:p>
            <a:pPr marL="181240" indent="-181240" algn="just">
              <a:spcAft>
                <a:spcPts val="634"/>
              </a:spcAft>
              <a:buFont typeface="Arial" panose="020B0604020202020204" pitchFamily="34" charset="0"/>
              <a:buChar char="•"/>
              <a:defRPr/>
            </a:pPr>
            <a:r>
              <a:rPr lang="en-US" sz="1300" dirty="0">
                <a:latin typeface="Arial" panose="020B0604020202020204" pitchFamily="34" charset="0"/>
                <a:cs typeface="Arial" panose="020B0604020202020204" pitchFamily="34" charset="0"/>
              </a:rPr>
              <a:t>Demographic changes </a:t>
            </a:r>
            <a:r>
              <a:rPr lang="en-US" sz="1300" dirty="0" smtClean="0">
                <a:latin typeface="Arial" panose="020B0604020202020204" pitchFamily="34" charset="0"/>
                <a:cs typeface="Arial" panose="020B0604020202020204" pitchFamily="34" charset="0"/>
              </a:rPr>
              <a:t>(With</a:t>
            </a:r>
            <a:r>
              <a:rPr lang="en-US" sz="1300" baseline="0" dirty="0" smtClean="0">
                <a:latin typeface="Arial" panose="020B0604020202020204" pitchFamily="34" charset="0"/>
                <a:cs typeface="Arial" panose="020B0604020202020204" pitchFamily="34" charset="0"/>
              </a:rPr>
              <a:t> m</a:t>
            </a:r>
            <a:r>
              <a:rPr lang="en-US" sz="1300" dirty="0" smtClean="0">
                <a:latin typeface="Arial" panose="020B0604020202020204" pitchFamily="34" charset="0"/>
                <a:cs typeface="Arial" panose="020B0604020202020204" pitchFamily="34" charset="0"/>
              </a:rPr>
              <a:t>ore </a:t>
            </a:r>
            <a:r>
              <a:rPr lang="en-US" sz="1300" dirty="0">
                <a:latin typeface="Arial" panose="020B0604020202020204" pitchFamily="34" charset="0"/>
                <a:cs typeface="Arial" panose="020B0604020202020204" pitchFamily="34" charset="0"/>
              </a:rPr>
              <a:t>problems in the cities to solve)</a:t>
            </a:r>
          </a:p>
          <a:p>
            <a:pPr marL="181240" indent="-181240" algn="just">
              <a:spcAft>
                <a:spcPts val="634"/>
              </a:spcAft>
              <a:buFont typeface="Arial" panose="020B0604020202020204" pitchFamily="34" charset="0"/>
              <a:buChar char="•"/>
              <a:defRPr/>
            </a:pPr>
            <a:r>
              <a:rPr lang="en-US" sz="1300" dirty="0">
                <a:latin typeface="Arial" panose="020B0604020202020204" pitchFamily="34" charset="0"/>
                <a:cs typeface="Arial" panose="020B0604020202020204" pitchFamily="34" charset="0"/>
              </a:rPr>
              <a:t>The Internet </a:t>
            </a:r>
            <a:r>
              <a:rPr lang="en-US" sz="1300" dirty="0" smtClean="0">
                <a:latin typeface="Arial" panose="020B0604020202020204" pitchFamily="34" charset="0"/>
                <a:cs typeface="Arial" panose="020B0604020202020204" pitchFamily="34" charset="0"/>
              </a:rPr>
              <a:t>(As</a:t>
            </a:r>
            <a:r>
              <a:rPr lang="en-US" sz="1300" baseline="0" dirty="0" smtClean="0">
                <a:latin typeface="Arial" panose="020B0604020202020204" pitchFamily="34" charset="0"/>
                <a:cs typeface="Arial" panose="020B0604020202020204" pitchFamily="34" charset="0"/>
              </a:rPr>
              <a:t> a q</a:t>
            </a:r>
            <a:r>
              <a:rPr lang="en-US" sz="1300" dirty="0" smtClean="0">
                <a:latin typeface="Arial" panose="020B0604020202020204" pitchFamily="34" charset="0"/>
                <a:cs typeface="Arial" panose="020B0604020202020204" pitchFamily="34" charset="0"/>
              </a:rPr>
              <a:t>uick </a:t>
            </a:r>
            <a:r>
              <a:rPr lang="en-US" sz="1300" dirty="0">
                <a:latin typeface="Arial" panose="020B0604020202020204" pitchFamily="34" charset="0"/>
                <a:cs typeface="Arial" panose="020B0604020202020204" pitchFamily="34" charset="0"/>
              </a:rPr>
              <a:t>and easy way of knowledge)</a:t>
            </a:r>
          </a:p>
          <a:p>
            <a:pPr algn="just" eaLnBrk="1" hangingPunct="1">
              <a:defRPr/>
            </a:pPr>
            <a:endParaRPr lang="es-CO" altLang="es-CO" sz="1300" dirty="0">
              <a:latin typeface="Arial" panose="020B0604020202020204" pitchFamily="34" charset="0"/>
              <a:cs typeface="Arial" panose="020B0604020202020204" pitchFamily="34" charset="0"/>
            </a:endParaRPr>
          </a:p>
          <a:p>
            <a:pPr algn="just">
              <a:defRPr/>
            </a:pPr>
            <a:r>
              <a:rPr lang="en-US" altLang="es-CO" sz="1300" dirty="0">
                <a:latin typeface="Arial" panose="020B0604020202020204" pitchFamily="34" charset="0"/>
                <a:cs typeface="Arial" panose="020B0604020202020204" pitchFamily="34" charset="0"/>
              </a:rPr>
              <a:t>Tactical urbanism is a new model for building a city, where the inhabitants of the city take control of the decisions to be made, determining what and how it is going to be </a:t>
            </a:r>
            <a:r>
              <a:rPr lang="en-US" altLang="es-CO" sz="1300" dirty="0" smtClean="0">
                <a:latin typeface="Arial" panose="020B0604020202020204" pitchFamily="34" charset="0"/>
                <a:cs typeface="Arial" panose="020B0604020202020204" pitchFamily="34" charset="0"/>
              </a:rPr>
              <a:t>build</a:t>
            </a:r>
            <a:r>
              <a:rPr lang="en-US" altLang="es-CO" sz="1300" baseline="0" dirty="0" smtClean="0">
                <a:latin typeface="Arial" panose="020B0604020202020204" pitchFamily="34" charset="0"/>
                <a:cs typeface="Arial" panose="020B0604020202020204" pitchFamily="34" charset="0"/>
              </a:rPr>
              <a:t>, according with their </a:t>
            </a:r>
            <a:r>
              <a:rPr lang="en-US" altLang="es-CO" sz="1300" dirty="0" smtClean="0">
                <a:latin typeface="Arial" panose="020B0604020202020204" pitchFamily="34" charset="0"/>
                <a:cs typeface="Arial" panose="020B0604020202020204" pitchFamily="34" charset="0"/>
              </a:rPr>
              <a:t>social, cultural and biological determinants, which contribute with unique values to live the space.</a:t>
            </a:r>
          </a:p>
          <a:p>
            <a:pPr algn="just">
              <a:defRPr/>
            </a:pPr>
            <a:endParaRPr lang="en-US" altLang="es-CO" sz="1300" dirty="0">
              <a:latin typeface="Arial" panose="020B0604020202020204" pitchFamily="34" charset="0"/>
              <a:cs typeface="Arial" panose="020B0604020202020204" pitchFamily="34" charset="0"/>
            </a:endParaRPr>
          </a:p>
          <a:p>
            <a:pPr algn="just">
              <a:spcAft>
                <a:spcPts val="634"/>
              </a:spcAft>
              <a:defRPr/>
            </a:pPr>
            <a:r>
              <a:rPr lang="en-US" altLang="es-CO" sz="1300" dirty="0" smtClean="0">
                <a:latin typeface="Arial" panose="020B0604020202020204" pitchFamily="34" charset="0"/>
                <a:cs typeface="Arial" panose="020B0604020202020204" pitchFamily="34" charset="0"/>
              </a:rPr>
              <a:t>The main</a:t>
            </a:r>
            <a:r>
              <a:rPr lang="en-US" altLang="es-CO" sz="1300" baseline="0" dirty="0" smtClean="0">
                <a:latin typeface="Arial" panose="020B0604020202020204" pitchFamily="34" charset="0"/>
                <a:cs typeface="Arial" panose="020B0604020202020204" pitchFamily="34" charset="0"/>
              </a:rPr>
              <a:t> characteristics are: </a:t>
            </a:r>
            <a:r>
              <a:rPr lang="en-US" sz="1300" dirty="0" smtClean="0">
                <a:latin typeface="Arial" panose="020B0604020202020204" pitchFamily="34" charset="0"/>
                <a:cs typeface="Arial" panose="020B0604020202020204" pitchFamily="34" charset="0"/>
              </a:rPr>
              <a:t>Short-term </a:t>
            </a:r>
            <a:r>
              <a:rPr lang="en-US" sz="1300" dirty="0">
                <a:latin typeface="Arial" panose="020B0604020202020204" pitchFamily="34" charset="0"/>
                <a:cs typeface="Arial" panose="020B0604020202020204" pitchFamily="34" charset="0"/>
              </a:rPr>
              <a:t>actions for long-term change; Low cost projects; </a:t>
            </a:r>
            <a:r>
              <a:rPr lang="en-US" altLang="es-CO" sz="1300" dirty="0">
                <a:latin typeface="Arial" panose="020B0604020202020204" pitchFamily="34" charset="0"/>
                <a:cs typeface="Arial" panose="020B0604020202020204" pitchFamily="34" charset="0"/>
              </a:rPr>
              <a:t>Small-scale actions </a:t>
            </a:r>
          </a:p>
          <a:p>
            <a:pPr algn="just">
              <a:spcAft>
                <a:spcPts val="634"/>
              </a:spcAft>
              <a:defRPr/>
            </a:pPr>
            <a:endParaRPr lang="en-US" sz="1300" dirty="0">
              <a:latin typeface="Arial" panose="020B0604020202020204" pitchFamily="34" charset="0"/>
              <a:cs typeface="Arial" panose="020B0604020202020204" pitchFamily="34" charset="0"/>
            </a:endParaRPr>
          </a:p>
          <a:p>
            <a:pPr algn="just">
              <a:defRPr/>
            </a:pPr>
            <a:r>
              <a:rPr lang="en-US" sz="1300" dirty="0">
                <a:latin typeface="Arial" panose="020B0604020202020204" pitchFamily="34" charset="0"/>
                <a:cs typeface="Arial" panose="020B0604020202020204" pitchFamily="34" charset="0"/>
              </a:rPr>
              <a:t>The project below was developed by architecture students from Universidad del Valle in Cali, them along with Urban Intervention Laboratory led </a:t>
            </a:r>
            <a:r>
              <a:rPr lang="en-US" sz="1300" dirty="0" smtClean="0">
                <a:latin typeface="Arial" panose="020B0604020202020204" pitchFamily="34" charset="0"/>
                <a:cs typeface="Arial" panose="020B0604020202020204" pitchFamily="34" charset="0"/>
              </a:rPr>
              <a:t>a TU </a:t>
            </a:r>
            <a:r>
              <a:rPr lang="en-US" sz="1300" dirty="0">
                <a:latin typeface="Arial" panose="020B0604020202020204" pitchFamily="34" charset="0"/>
                <a:cs typeface="Arial" panose="020B0604020202020204" pitchFamily="34" charset="0"/>
              </a:rPr>
              <a:t>project </a:t>
            </a:r>
            <a:r>
              <a:rPr lang="en-US" sz="1300" dirty="0" smtClean="0">
                <a:latin typeface="Arial" panose="020B0604020202020204" pitchFamily="34" charset="0"/>
                <a:cs typeface="Arial" panose="020B0604020202020204" pitchFamily="34" charset="0"/>
              </a:rPr>
              <a:t>with a poor community in Cali, from </a:t>
            </a:r>
            <a:r>
              <a:rPr lang="en-US" sz="1300" dirty="0">
                <a:latin typeface="Arial" panose="020B0604020202020204" pitchFamily="34" charset="0"/>
                <a:cs typeface="Arial" panose="020B0604020202020204" pitchFamily="34" charset="0"/>
              </a:rPr>
              <a:t>social mapping and recognition of the place to management and construction </a:t>
            </a:r>
            <a:r>
              <a:rPr lang="en-US" sz="1300" dirty="0" smtClean="0">
                <a:latin typeface="Arial" panose="020B0604020202020204" pitchFamily="34" charset="0"/>
                <a:cs typeface="Arial" panose="020B0604020202020204" pitchFamily="34" charset="0"/>
              </a:rPr>
              <a:t>an</a:t>
            </a:r>
            <a:r>
              <a:rPr lang="en-US" sz="1300" baseline="0" dirty="0" smtClean="0">
                <a:latin typeface="Arial" panose="020B0604020202020204" pitchFamily="34" charset="0"/>
                <a:cs typeface="Arial" panose="020B0604020202020204" pitchFamily="34" charset="0"/>
              </a:rPr>
              <a:t> intervention </a:t>
            </a:r>
            <a:r>
              <a:rPr lang="en-US" sz="1300" dirty="0" smtClean="0">
                <a:latin typeface="Arial" panose="020B0604020202020204" pitchFamily="34" charset="0"/>
                <a:cs typeface="Arial" panose="020B0604020202020204" pitchFamily="34" charset="0"/>
              </a:rPr>
              <a:t>that </a:t>
            </a:r>
            <a:r>
              <a:rPr lang="en-US" sz="1300" dirty="0">
                <a:latin typeface="Arial" panose="020B0604020202020204" pitchFamily="34" charset="0"/>
                <a:cs typeface="Arial" panose="020B0604020202020204" pitchFamily="34" charset="0"/>
              </a:rPr>
              <a:t>resulted in a new public space for this Poor hillside community.</a:t>
            </a:r>
            <a:endParaRPr lang="es-CO" sz="13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CF95D12-3396-4561-912E-B76AF8112515}" type="slidenum">
              <a:rPr lang="en-US" smtClean="0"/>
              <a:t>9</a:t>
            </a:fld>
            <a:endParaRPr lang="en-US"/>
          </a:p>
        </p:txBody>
      </p:sp>
    </p:spTree>
    <p:extLst>
      <p:ext uri="{BB962C8B-B14F-4D97-AF65-F5344CB8AC3E}">
        <p14:creationId xmlns:p14="http://schemas.microsoft.com/office/powerpoint/2010/main" val="2001351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5E81C848-5A3B-457B-89B0-9ABD75C95784}" type="datetime1">
              <a:rPr lang="en-US" smtClean="0"/>
              <a:t>6/1/2017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83231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02CC6C6-0ADA-4785-AA28-96E836A72984}" type="datetime1">
              <a:rPr lang="en-US" smtClean="0"/>
              <a:t>6/1/2017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7314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476E2186-710E-4BEE-9DC7-74D37372BD58}" type="datetime1">
              <a:rPr lang="en-US" smtClean="0"/>
              <a:t>6/1/2017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417215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5B52AD5-265C-4B61-BF2B-04B0FABA77A7}" type="datetime1">
              <a:rPr lang="en-US" smtClean="0"/>
              <a:t>6/1/2017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36507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6941B62-6D13-45C5-A59F-4298DDA34FAB}" type="datetime1">
              <a:rPr lang="en-US" smtClean="0"/>
              <a:t>6/1/2017</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225121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1DED9FA0-956A-4483-BABA-A4A6EA127BFC}" type="datetime1">
              <a:rPr lang="en-US" smtClean="0"/>
              <a:t>6/1/2017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77505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B5F807C4-2BBF-40FA-8ED4-861474200E39}" type="datetime1">
              <a:rPr lang="en-US" smtClean="0"/>
              <a:t>6/1/2017</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113654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50EEA022-42F4-4346-AB9F-D99AE6DAEB6C}" type="datetime1">
              <a:rPr lang="en-US" smtClean="0"/>
              <a:t>6/1/2017</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3465146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5C672E-87BF-4862-9C81-159680D7197A}" type="datetime1">
              <a:rPr lang="en-US" smtClean="0"/>
              <a:t>6/1/2017</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326937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853AE0C-705F-43E9-A849-EFCFD3173B60}" type="datetime1">
              <a:rPr lang="en-US" smtClean="0"/>
              <a:t>6/1/2017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165873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539B77C-8816-4D9A-B870-145CF1EAEB84}" type="datetime1">
              <a:rPr lang="en-US" smtClean="0"/>
              <a:t>6/1/2017</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05717BB-EA0C-41C1-B4E7-CF664A88A92D}" type="slidenum">
              <a:rPr lang="en-US" smtClean="0"/>
              <a:t>‹Nº›</a:t>
            </a:fld>
            <a:endParaRPr lang="en-US"/>
          </a:p>
        </p:txBody>
      </p:sp>
    </p:spTree>
    <p:extLst>
      <p:ext uri="{BB962C8B-B14F-4D97-AF65-F5344CB8AC3E}">
        <p14:creationId xmlns:p14="http://schemas.microsoft.com/office/powerpoint/2010/main" val="35552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9DF9D-8F26-401A-9B45-73022AE33AC0}" type="datetime1">
              <a:rPr lang="en-US" smtClean="0"/>
              <a:t>6/1/2017</a:t>
            </a:fld>
            <a:endParaRPr lang="en-US"/>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717BB-EA0C-41C1-B4E7-CF664A88A92D}" type="slidenum">
              <a:rPr lang="en-US" smtClean="0"/>
              <a:t>‹Nº›</a:t>
            </a:fld>
            <a:endParaRPr lang="en-US"/>
          </a:p>
        </p:txBody>
      </p:sp>
    </p:spTree>
    <p:extLst>
      <p:ext uri="{BB962C8B-B14F-4D97-AF65-F5344CB8AC3E}">
        <p14:creationId xmlns:p14="http://schemas.microsoft.com/office/powerpoint/2010/main" val="332933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874455"/>
            <a:ext cx="8496300" cy="2554545"/>
          </a:xfrm>
          <a:prstGeom prst="rect">
            <a:avLst/>
          </a:prstGeom>
        </p:spPr>
        <p:txBody>
          <a:bodyPr wrap="square">
            <a:spAutoFit/>
          </a:bodyPr>
          <a:lstStyle/>
          <a:p>
            <a:pPr algn="ctr"/>
            <a:r>
              <a:rPr lang="en-US" altLang="es-CO" sz="3200" dirty="0">
                <a:latin typeface="Century Gothic" panose="020B0502020202020204" pitchFamily="34" charset="0"/>
                <a:ea typeface="Times New Roman" panose="02020603050405020304" pitchFamily="18" charset="0"/>
              </a:rPr>
              <a:t>Reducing the Vulnerability of Internally Displaced Populations through Tactical Urbanism: A Case of Research and Implementation in Colombia</a:t>
            </a:r>
            <a:endParaRPr lang="es-CO" altLang="es-CO" sz="3200" dirty="0">
              <a:latin typeface="Century Gothic" panose="020B0502020202020204" pitchFamily="34" charset="0"/>
              <a:ea typeface="Times New Roman" panose="02020603050405020304" pitchFamily="18" charset="0"/>
            </a:endParaRPr>
          </a:p>
          <a:p>
            <a:pPr algn="ctr"/>
            <a:endParaRPr lang="en-US" sz="3200" dirty="0">
              <a:latin typeface="Century Gothic" panose="020B0502020202020204" pitchFamily="34" charset="0"/>
            </a:endParaRPr>
          </a:p>
        </p:txBody>
      </p:sp>
      <p:sp>
        <p:nvSpPr>
          <p:cNvPr id="3" name="Rectangle 2"/>
          <p:cNvSpPr/>
          <p:nvPr/>
        </p:nvSpPr>
        <p:spPr>
          <a:xfrm>
            <a:off x="555679" y="3264069"/>
            <a:ext cx="8032641" cy="338554"/>
          </a:xfrm>
          <a:prstGeom prst="rect">
            <a:avLst/>
          </a:prstGeom>
        </p:spPr>
        <p:txBody>
          <a:bodyPr wrap="square">
            <a:spAutoFit/>
          </a:bodyPr>
          <a:lstStyle/>
          <a:p>
            <a:pPr algn="ctr">
              <a:spcAft>
                <a:spcPts val="0"/>
              </a:spcAft>
            </a:pPr>
            <a:r>
              <a:rPr lang="en-GB" sz="1600" dirty="0" smtClean="0">
                <a:latin typeface="Century Gothic" panose="020B0502020202020204" pitchFamily="34" charset="0"/>
                <a:ea typeface="Times New Roman" panose="02020603050405020304" pitchFamily="18" charset="0"/>
                <a:cs typeface="Arial" panose="020B0604020202020204" pitchFamily="34" charset="0"/>
              </a:rPr>
              <a:t>Stefania Arango Cuartas, Gonzalo Lizarralde, Benjamin Herazo</a:t>
            </a:r>
            <a:r>
              <a:rPr lang="en-US" sz="1600" dirty="0" smtClean="0">
                <a:latin typeface="Century Gothic" panose="020B0502020202020204" pitchFamily="34" charset="0"/>
                <a:ea typeface="Times New Roman" panose="02020603050405020304" pitchFamily="18" charset="0"/>
                <a:cs typeface="Arial" panose="020B0604020202020204" pitchFamily="34" charset="0"/>
              </a:rPr>
              <a:t>, </a:t>
            </a:r>
            <a:r>
              <a:rPr lang="es-ES" sz="1600" dirty="0" smtClean="0">
                <a:latin typeface="Century Gothic" panose="020B0502020202020204" pitchFamily="34" charset="0"/>
                <a:ea typeface="Times New Roman" panose="02020603050405020304" pitchFamily="18" charset="0"/>
                <a:cs typeface="Arial" panose="020B0604020202020204" pitchFamily="34" charset="0"/>
              </a:rPr>
              <a:t>Adriana López</a:t>
            </a:r>
            <a:r>
              <a:rPr lang="es-ES" sz="1600" dirty="0">
                <a:latin typeface="Century Gothic" panose="020B0502020202020204" pitchFamily="34" charset="0"/>
                <a:ea typeface="Times New Roman" panose="02020603050405020304" pitchFamily="18" charset="0"/>
                <a:cs typeface="Arial" panose="020B0604020202020204" pitchFamily="34" charset="0"/>
              </a:rPr>
              <a:t>.</a:t>
            </a:r>
            <a:endParaRPr lang="en-US" sz="1600" dirty="0">
              <a:latin typeface="Century Gothic" panose="020B0502020202020204" pitchFamily="34" charset="0"/>
              <a:cs typeface="Arial" panose="020B0604020202020204" pitchFamily="34" charset="0"/>
            </a:endParaRPr>
          </a:p>
        </p:txBody>
      </p:sp>
      <p:sp>
        <p:nvSpPr>
          <p:cNvPr id="4" name="Rectangle 3"/>
          <p:cNvSpPr/>
          <p:nvPr/>
        </p:nvSpPr>
        <p:spPr>
          <a:xfrm>
            <a:off x="1205991" y="158295"/>
            <a:ext cx="6732015" cy="338554"/>
          </a:xfrm>
          <a:prstGeom prst="rect">
            <a:avLst/>
          </a:prstGeom>
        </p:spPr>
        <p:txBody>
          <a:bodyPr wrap="square">
            <a:spAutoFit/>
          </a:bodyPr>
          <a:lstStyle/>
          <a:p>
            <a:pPr algn="ctr"/>
            <a:r>
              <a:rPr lang="en-CA" sz="1600" dirty="0">
                <a:solidFill>
                  <a:schemeClr val="tx1">
                    <a:lumMod val="50000"/>
                    <a:lumOff val="50000"/>
                  </a:schemeClr>
                </a:solidFill>
                <a:latin typeface="Arial" panose="020B0604020202020204" pitchFamily="34" charset="0"/>
                <a:cs typeface="Arial" panose="020B0604020202020204" pitchFamily="34" charset="0"/>
              </a:rPr>
              <a:t>Reconstruction and Recovery for Displaced Populations </a:t>
            </a:r>
            <a:r>
              <a:rPr lang="en-CA" sz="1600" dirty="0" smtClean="0">
                <a:solidFill>
                  <a:schemeClr val="tx1">
                    <a:lumMod val="50000"/>
                    <a:lumOff val="50000"/>
                  </a:schemeClr>
                </a:solidFill>
                <a:latin typeface="Arial" panose="020B0604020202020204" pitchFamily="34" charset="0"/>
                <a:cs typeface="Arial" panose="020B0604020202020204" pitchFamily="34" charset="0"/>
              </a:rPr>
              <a:t>and </a:t>
            </a:r>
            <a:r>
              <a:rPr lang="en-CA" sz="1600" dirty="0">
                <a:solidFill>
                  <a:schemeClr val="tx1">
                    <a:lumMod val="50000"/>
                    <a:lumOff val="50000"/>
                  </a:schemeClr>
                </a:solidFill>
                <a:latin typeface="Arial" panose="020B0604020202020204" pitchFamily="34" charset="0"/>
                <a:cs typeface="Arial" panose="020B0604020202020204" pitchFamily="34" charset="0"/>
              </a:rPr>
              <a:t>Refugees</a:t>
            </a:r>
            <a:endParaRPr lang="en-CA" sz="1600" i="0" dirty="0">
              <a:solidFill>
                <a:schemeClr val="tx1">
                  <a:lumMod val="50000"/>
                  <a:lumOff val="50000"/>
                </a:schemeClr>
              </a:solidFill>
              <a:effectLst/>
              <a:latin typeface="Arial" panose="020B0604020202020204" pitchFamily="34" charset="0"/>
              <a:cs typeface="Arial" panose="020B0604020202020204" pitchFamily="34" charset="0"/>
            </a:endParaRPr>
          </a:p>
        </p:txBody>
      </p:sp>
      <p:pic>
        <p:nvPicPr>
          <p:cNvPr id="1026" name="Picture 2" descr="i-rec2016-10-15_10-3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6644"/>
            <a:ext cx="546318" cy="59248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9"/>
          <p:cNvCxnSpPr/>
          <p:nvPr/>
        </p:nvCxnSpPr>
        <p:spPr>
          <a:xfrm>
            <a:off x="1371600" y="518620"/>
            <a:ext cx="6400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La imagen puede contener: 2 personas, personas sentadas"/>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21778" b="24889"/>
          <a:stretch/>
        </p:blipFill>
        <p:spPr bwMode="auto">
          <a:xfrm>
            <a:off x="-11685" y="4114800"/>
            <a:ext cx="9144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número de diapositiva 5"/>
          <p:cNvSpPr>
            <a:spLocks noGrp="1"/>
          </p:cNvSpPr>
          <p:nvPr>
            <p:ph type="sldNum" sz="quarter" idx="12"/>
          </p:nvPr>
        </p:nvSpPr>
        <p:spPr/>
        <p:txBody>
          <a:bodyPr/>
          <a:lstStyle/>
          <a:p>
            <a:fld id="{305717BB-EA0C-41C1-B4E7-CF664A88A92D}" type="slidenum">
              <a:rPr lang="en-US" smtClean="0"/>
              <a:t>1</a:t>
            </a:fld>
            <a:endParaRPr lang="en-US"/>
          </a:p>
        </p:txBody>
      </p:sp>
    </p:spTree>
    <p:extLst>
      <p:ext uri="{BB962C8B-B14F-4D97-AF65-F5344CB8AC3E}">
        <p14:creationId xmlns:p14="http://schemas.microsoft.com/office/powerpoint/2010/main" val="342047617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xmlns:p14="http://schemas.microsoft.com/office/powerpoint/2010/mai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smtClean="0"/>
              <a:t>4. Opportunities of Tactical Urbanism for Creating Green Infrastructure </a:t>
            </a:r>
            <a:endParaRPr lang="es-CO" dirty="0"/>
          </a:p>
        </p:txBody>
      </p:sp>
      <p:sp>
        <p:nvSpPr>
          <p:cNvPr id="3" name="CuadroTexto 2"/>
          <p:cNvSpPr txBox="1"/>
          <p:nvPr/>
        </p:nvSpPr>
        <p:spPr bwMode="auto">
          <a:xfrm>
            <a:off x="0" y="6334780"/>
            <a:ext cx="9143999" cy="523220"/>
          </a:xfrm>
          <a:prstGeom prst="rect">
            <a:avLst/>
          </a:prstGeom>
          <a:noFill/>
        </p:spPr>
        <p:txBody>
          <a:bodyPr wrap="square">
            <a:spAutoFit/>
          </a:bodyPr>
          <a:lstStyle/>
          <a:p>
            <a:pPr>
              <a:defRPr/>
            </a:pPr>
            <a:r>
              <a:rPr lang="es-CO" sz="1400" b="1" i="0" dirty="0" smtClean="0">
                <a:latin typeface="Century Gothic" panose="020B0502020202020204" pitchFamily="34" charset="0"/>
              </a:rPr>
              <a:t>STAKEHOLDERS INVOLVED IN TACTICAL URBANISM PROJECTS</a:t>
            </a:r>
            <a:endParaRPr lang="es-CO" sz="1400" b="1" i="0" dirty="0">
              <a:latin typeface="Century Gothic" panose="020B0502020202020204" pitchFamily="34" charset="0"/>
            </a:endParaRPr>
          </a:p>
          <a:p>
            <a:pPr>
              <a:defRPr/>
            </a:pPr>
            <a:r>
              <a:rPr lang="es-CO" sz="1400" dirty="0" err="1">
                <a:solidFill>
                  <a:schemeClr val="bg2">
                    <a:lumMod val="50000"/>
                  </a:schemeClr>
                </a:solidFill>
                <a:latin typeface="Century Gothic" panose="020B0502020202020204" pitchFamily="34" charset="0"/>
              </a:rPr>
              <a:t>Prepared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by</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the</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authors</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based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on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Pírez</a:t>
            </a:r>
            <a:r>
              <a:rPr lang="es-CO" sz="1400" dirty="0">
                <a:solidFill>
                  <a:schemeClr val="bg2">
                    <a:lumMod val="50000"/>
                  </a:schemeClr>
                </a:solidFill>
                <a:latin typeface="Century Gothic" panose="020B0502020202020204" pitchFamily="34" charset="0"/>
              </a:rPr>
              <a:t>, 1995; </a:t>
            </a:r>
            <a:r>
              <a:rPr lang="es-CO" sz="1400" dirty="0" err="1">
                <a:solidFill>
                  <a:schemeClr val="bg2">
                    <a:lumMod val="50000"/>
                  </a:schemeClr>
                </a:solidFill>
                <a:latin typeface="Century Gothic" panose="020B0502020202020204" pitchFamily="34" charset="0"/>
              </a:rPr>
              <a:t>Lydon</a:t>
            </a:r>
            <a:r>
              <a:rPr lang="es-CO" sz="1400" dirty="0">
                <a:solidFill>
                  <a:schemeClr val="bg2">
                    <a:lumMod val="50000"/>
                  </a:schemeClr>
                </a:solidFill>
                <a:latin typeface="Century Gothic" panose="020B0502020202020204" pitchFamily="34" charset="0"/>
              </a:rPr>
              <a:t> &amp; </a:t>
            </a:r>
            <a:r>
              <a:rPr lang="es-CO" sz="1400" dirty="0" err="1">
                <a:solidFill>
                  <a:schemeClr val="bg2">
                    <a:lumMod val="50000"/>
                  </a:schemeClr>
                </a:solidFill>
                <a:latin typeface="Century Gothic" panose="020B0502020202020204" pitchFamily="34" charset="0"/>
              </a:rPr>
              <a:t>Garcia</a:t>
            </a:r>
            <a:r>
              <a:rPr lang="es-CO" sz="1400" dirty="0">
                <a:solidFill>
                  <a:schemeClr val="bg2">
                    <a:lumMod val="50000"/>
                  </a:schemeClr>
                </a:solidFill>
                <a:latin typeface="Century Gothic" panose="020B0502020202020204" pitchFamily="34" charset="0"/>
              </a:rPr>
              <a:t>, 2015)</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3" y="779760"/>
            <a:ext cx="7789334" cy="5298480"/>
          </a:xfrm>
          <a:prstGeom prst="rect">
            <a:avLst/>
          </a:prstGeom>
        </p:spPr>
      </p:pic>
      <p:sp>
        <p:nvSpPr>
          <p:cNvPr id="10" name="Marcador de número de diapositiva 9"/>
          <p:cNvSpPr>
            <a:spLocks noGrp="1"/>
          </p:cNvSpPr>
          <p:nvPr>
            <p:ph type="sldNum" sz="quarter" idx="12"/>
          </p:nvPr>
        </p:nvSpPr>
        <p:spPr/>
        <p:txBody>
          <a:bodyPr/>
          <a:lstStyle/>
          <a:p>
            <a:fld id="{305717BB-EA0C-41C1-B4E7-CF664A88A92D}" type="slidenum">
              <a:rPr lang="en-US" smtClean="0"/>
              <a:t>10</a:t>
            </a:fld>
            <a:endParaRPr lang="en-US"/>
          </a:p>
        </p:txBody>
      </p:sp>
    </p:spTree>
    <p:extLst>
      <p:ext uri="{BB962C8B-B14F-4D97-AF65-F5344CB8AC3E}">
        <p14:creationId xmlns:p14="http://schemas.microsoft.com/office/powerpoint/2010/main" val="3183633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bwMode="auto">
          <a:xfrm>
            <a:off x="0" y="6304959"/>
            <a:ext cx="9143999" cy="523220"/>
          </a:xfrm>
          <a:prstGeom prst="rect">
            <a:avLst/>
          </a:prstGeom>
          <a:noFill/>
        </p:spPr>
        <p:txBody>
          <a:bodyPr wrap="square">
            <a:spAutoFit/>
          </a:bodyPr>
          <a:lstStyle/>
          <a:p>
            <a:pPr>
              <a:defRPr/>
            </a:pPr>
            <a:r>
              <a:rPr lang="es-CO" sz="1400" b="1" i="0" dirty="0">
                <a:latin typeface="Century Gothic" panose="020B0502020202020204" pitchFamily="34" charset="0"/>
              </a:rPr>
              <a:t>JUSTIFICATION AND EXISTING RELATIONS </a:t>
            </a:r>
          </a:p>
          <a:p>
            <a:pPr>
              <a:defRPr/>
            </a:pPr>
            <a:r>
              <a:rPr lang="es-CO" sz="1400" dirty="0" err="1">
                <a:solidFill>
                  <a:schemeClr val="bg2">
                    <a:lumMod val="50000"/>
                  </a:schemeClr>
                </a:solidFill>
                <a:latin typeface="Century Gothic" panose="020B0502020202020204" pitchFamily="34" charset="0"/>
              </a:rPr>
              <a:t>Prepared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by</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the</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authors</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based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on</a:t>
            </a:r>
            <a:r>
              <a:rPr lang="es-CO" sz="1400" dirty="0">
                <a:solidFill>
                  <a:schemeClr val="bg2">
                    <a:lumMod val="50000"/>
                  </a:schemeClr>
                </a:solidFill>
                <a:latin typeface="Century Gothic" panose="020B0502020202020204" pitchFamily="34" charset="0"/>
              </a:rPr>
              <a:t> ((Leonard, 2015; Conde &amp; Saldaña, 2007)</a:t>
            </a:r>
          </a:p>
        </p:txBody>
      </p:sp>
      <p:sp>
        <p:nvSpPr>
          <p:cNvPr id="3" name="Rectángulo 18"/>
          <p:cNvSpPr>
            <a:spLocks noChangeArrowheads="1"/>
          </p:cNvSpPr>
          <p:nvPr/>
        </p:nvSpPr>
        <p:spPr bwMode="auto">
          <a:xfrm>
            <a:off x="323850" y="843057"/>
            <a:ext cx="84963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lnSpc>
                <a:spcPct val="150000"/>
              </a:lnSpc>
              <a:spcAft>
                <a:spcPts val="600"/>
              </a:spcAft>
            </a:pPr>
            <a:r>
              <a:rPr lang="en-US" altLang="es-CO" sz="1600" dirty="0">
                <a:latin typeface="Century Gothic" panose="020B0502020202020204" pitchFamily="34" charset="0"/>
              </a:rPr>
              <a:t>“Tactical urbanism can be a game-changing approach to green infrastructure. It provides support, resources, and opportunities to help diverse communities reconnect places with their cultural and environmental contexts”. </a:t>
            </a:r>
          </a:p>
          <a:p>
            <a:pPr algn="r">
              <a:spcAft>
                <a:spcPts val="600"/>
              </a:spcAft>
            </a:pPr>
            <a:r>
              <a:rPr lang="en-US" altLang="es-CO" sz="1400" i="0" dirty="0">
                <a:latin typeface="Century Gothic" panose="020B0502020202020204" pitchFamily="34" charset="0"/>
              </a:rPr>
              <a:t>(Leonard, 2015)</a:t>
            </a:r>
          </a:p>
        </p:txBody>
      </p:sp>
      <p:grpSp>
        <p:nvGrpSpPr>
          <p:cNvPr id="8" name="Grupo 7"/>
          <p:cNvGrpSpPr/>
          <p:nvPr/>
        </p:nvGrpSpPr>
        <p:grpSpPr>
          <a:xfrm>
            <a:off x="323850" y="2626522"/>
            <a:ext cx="8488186" cy="3339767"/>
            <a:chOff x="331964" y="2711897"/>
            <a:chExt cx="8488186" cy="3339767"/>
          </a:xfrm>
        </p:grpSpPr>
        <p:graphicFrame>
          <p:nvGraphicFramePr>
            <p:cNvPr id="4" name="Diagrama 3"/>
            <p:cNvGraphicFramePr/>
            <p:nvPr>
              <p:extLst>
                <p:ext uri="{D42A27DB-BD31-4B8C-83A1-F6EECF244321}">
                  <p14:modId xmlns:p14="http://schemas.microsoft.com/office/powerpoint/2010/main" val="2957374087"/>
                </p:ext>
              </p:extLst>
            </p:nvPr>
          </p:nvGraphicFramePr>
          <p:xfrm>
            <a:off x="331964" y="2711897"/>
            <a:ext cx="8488186" cy="3339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5"/>
            <p:cNvSpPr txBox="1">
              <a:spLocks noChangeArrowheads="1"/>
            </p:cNvSpPr>
            <p:nvPr/>
          </p:nvSpPr>
          <p:spPr bwMode="auto">
            <a:xfrm>
              <a:off x="3855463" y="3197365"/>
              <a:ext cx="1434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a:r>
                <a:rPr lang="es-CO" altLang="es-CO" b="1" dirty="0" err="1">
                  <a:solidFill>
                    <a:srgbClr val="194256"/>
                  </a:solidFill>
                </a:rPr>
                <a:t>Applying</a:t>
              </a:r>
              <a:endParaRPr lang="es-CO" altLang="es-CO" b="1" dirty="0">
                <a:solidFill>
                  <a:srgbClr val="194256"/>
                </a:solidFill>
              </a:endParaRPr>
            </a:p>
          </p:txBody>
        </p:sp>
        <p:sp>
          <p:nvSpPr>
            <p:cNvPr id="6" name="CuadroTexto 15"/>
            <p:cNvSpPr txBox="1">
              <a:spLocks noChangeArrowheads="1"/>
            </p:cNvSpPr>
            <p:nvPr/>
          </p:nvSpPr>
          <p:spPr bwMode="auto">
            <a:xfrm>
              <a:off x="3855463" y="4057057"/>
              <a:ext cx="1434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a:r>
                <a:rPr lang="es-CO" altLang="es-CO" b="1" dirty="0">
                  <a:solidFill>
                    <a:srgbClr val="194256"/>
                  </a:solidFill>
                </a:rPr>
                <a:t>To reduce</a:t>
              </a:r>
            </a:p>
          </p:txBody>
        </p:sp>
      </p:grpSp>
      <p:sp>
        <p:nvSpPr>
          <p:cNvPr id="7" name="CuadroTexto 6"/>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4. Opportunities of Tactical Urbanism for Creating Green Infrastructure </a:t>
            </a:r>
            <a:endParaRPr lang="es-CO" dirty="0"/>
          </a:p>
        </p:txBody>
      </p:sp>
      <p:sp>
        <p:nvSpPr>
          <p:cNvPr id="9" name="Marcador de número de diapositiva 8"/>
          <p:cNvSpPr>
            <a:spLocks noGrp="1"/>
          </p:cNvSpPr>
          <p:nvPr>
            <p:ph type="sldNum" sz="quarter" idx="12"/>
          </p:nvPr>
        </p:nvSpPr>
        <p:spPr/>
        <p:txBody>
          <a:bodyPr/>
          <a:lstStyle/>
          <a:p>
            <a:fld id="{305717BB-EA0C-41C1-B4E7-CF664A88A92D}" type="slidenum">
              <a:rPr lang="en-US" smtClean="0"/>
              <a:t>11</a:t>
            </a:fld>
            <a:endParaRPr lang="en-US"/>
          </a:p>
        </p:txBody>
      </p:sp>
    </p:spTree>
    <p:extLst>
      <p:ext uri="{BB962C8B-B14F-4D97-AF65-F5344CB8AC3E}">
        <p14:creationId xmlns:p14="http://schemas.microsoft.com/office/powerpoint/2010/main" val="220753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4. Opportunities of Tactical Urbanism for Creating Green Infrastructure </a:t>
            </a:r>
            <a:endParaRPr lang="es-CO" dirty="0"/>
          </a:p>
        </p:txBody>
      </p:sp>
      <p:sp>
        <p:nvSpPr>
          <p:cNvPr id="4" name="CuadroTexto 3"/>
          <p:cNvSpPr txBox="1"/>
          <p:nvPr/>
        </p:nvSpPr>
        <p:spPr>
          <a:xfrm>
            <a:off x="323851" y="512763"/>
            <a:ext cx="8496299" cy="5865260"/>
          </a:xfrm>
          <a:prstGeom prst="rect">
            <a:avLst/>
          </a:prstGeom>
          <a:noFill/>
        </p:spPr>
        <p:txBody>
          <a:bodyPr wrap="square" numCol="2" spcCol="720000">
            <a:spAutoFit/>
          </a:bodyPr>
          <a:lstStyle/>
          <a:p>
            <a:pPr algn="just">
              <a:spcAft>
                <a:spcPts val="600"/>
              </a:spcAft>
              <a:defRPr/>
            </a:pPr>
            <a:r>
              <a:rPr lang="en-US" sz="1600" b="1" dirty="0" smtClean="0">
                <a:latin typeface="Century Gothic" panose="020B0502020202020204" pitchFamily="34" charset="0"/>
              </a:rPr>
              <a:t>GREEN INFRASTRUCTURE</a:t>
            </a:r>
            <a:endParaRPr lang="en-US" sz="1600" b="1" i="0" dirty="0" smtClean="0">
              <a:latin typeface="Century Gothic" panose="020B0502020202020204" pitchFamily="34" charset="0"/>
            </a:endParaRPr>
          </a:p>
          <a:p>
            <a:pPr algn="just">
              <a:spcAft>
                <a:spcPts val="600"/>
              </a:spcAft>
              <a:defRPr/>
            </a:pPr>
            <a:r>
              <a:rPr lang="en-US" sz="1500" b="1" i="0" dirty="0" smtClean="0">
                <a:latin typeface="Century Gothic" panose="020B0502020202020204" pitchFamily="34" charset="0"/>
              </a:rPr>
              <a:t>Ecological </a:t>
            </a:r>
            <a:r>
              <a:rPr lang="en-US" sz="1500" b="1" i="0" dirty="0">
                <a:latin typeface="Century Gothic" panose="020B0502020202020204" pitchFamily="34" charset="0"/>
              </a:rPr>
              <a:t>Benefits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Climate regulation</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Reduce water and air pollution</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Noise reduction</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Shelter of native species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Mitigation and adaptation to climate change</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Increases and protects biodiversity</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Reduction to flood risks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Restores ecosystems</a:t>
            </a:r>
          </a:p>
          <a:p>
            <a:pPr marL="171450" indent="-171450" algn="just">
              <a:spcAft>
                <a:spcPts val="600"/>
              </a:spcAft>
              <a:buFont typeface="Arial" panose="020B0604020202020204" pitchFamily="34" charset="0"/>
              <a:buChar char="•"/>
              <a:defRPr/>
            </a:pPr>
            <a:endParaRPr lang="en-US" sz="1500" i="0" dirty="0" smtClean="0">
              <a:latin typeface="Century Gothic" panose="020B0502020202020204" pitchFamily="34" charset="0"/>
            </a:endParaRPr>
          </a:p>
          <a:p>
            <a:pPr marL="171450" indent="-171450" algn="just">
              <a:spcAft>
                <a:spcPts val="600"/>
              </a:spcAft>
              <a:buFont typeface="Arial" panose="020B0604020202020204" pitchFamily="34" charset="0"/>
              <a:buChar char="•"/>
              <a:defRPr/>
            </a:pPr>
            <a:endParaRPr lang="en-US" sz="1500" i="0" dirty="0">
              <a:latin typeface="Century Gothic" panose="020B0502020202020204" pitchFamily="34" charset="0"/>
            </a:endParaRPr>
          </a:p>
          <a:p>
            <a:pPr marL="171450" indent="-171450" algn="just">
              <a:spcAft>
                <a:spcPts val="600"/>
              </a:spcAft>
              <a:buFont typeface="Arial" panose="020B0604020202020204" pitchFamily="34" charset="0"/>
              <a:buChar char="•"/>
              <a:defRPr/>
            </a:pPr>
            <a:endParaRPr lang="en-US" sz="1500" i="0" dirty="0">
              <a:latin typeface="Century Gothic" panose="020B0502020202020204" pitchFamily="34" charset="0"/>
            </a:endParaRPr>
          </a:p>
          <a:p>
            <a:pPr marL="171450" indent="-171450" algn="just">
              <a:spcAft>
                <a:spcPts val="600"/>
              </a:spcAft>
              <a:buFont typeface="Arial" panose="020B0604020202020204" pitchFamily="34" charset="0"/>
              <a:buChar char="•"/>
              <a:defRPr/>
            </a:pPr>
            <a:endParaRPr lang="en-US" sz="1500" i="0" dirty="0">
              <a:latin typeface="Century Gothic" panose="020B0502020202020204" pitchFamily="34" charset="0"/>
            </a:endParaRPr>
          </a:p>
          <a:p>
            <a:pPr marL="171450" indent="-171450" algn="just">
              <a:spcAft>
                <a:spcPts val="600"/>
              </a:spcAft>
              <a:buFont typeface="Arial" panose="020B0604020202020204" pitchFamily="34" charset="0"/>
              <a:buChar char="•"/>
              <a:defRPr/>
            </a:pPr>
            <a:endParaRPr lang="en-US" sz="1500" i="0" dirty="0">
              <a:latin typeface="Century Gothic" panose="020B0502020202020204" pitchFamily="34" charset="0"/>
            </a:endParaRPr>
          </a:p>
          <a:p>
            <a:pPr marL="171450" indent="-171450" algn="just">
              <a:spcAft>
                <a:spcPts val="600"/>
              </a:spcAft>
              <a:buFont typeface="Arial" panose="020B0604020202020204" pitchFamily="34" charset="0"/>
              <a:buChar char="•"/>
              <a:defRPr/>
            </a:pPr>
            <a:endParaRPr lang="en-US" sz="1500" i="0" dirty="0">
              <a:latin typeface="Century Gothic" panose="020B0502020202020204" pitchFamily="34" charset="0"/>
            </a:endParaRPr>
          </a:p>
          <a:p>
            <a:pPr marL="171450" indent="-171450" algn="just">
              <a:spcAft>
                <a:spcPts val="600"/>
              </a:spcAft>
              <a:buFont typeface="Arial" panose="020B0604020202020204" pitchFamily="34" charset="0"/>
              <a:buChar char="•"/>
              <a:defRPr/>
            </a:pPr>
            <a:endParaRPr lang="en-US" sz="1500" i="0" dirty="0">
              <a:latin typeface="Century Gothic" panose="020B0502020202020204" pitchFamily="34" charset="0"/>
            </a:endParaRPr>
          </a:p>
          <a:p>
            <a:pPr marL="171450" indent="-171450" algn="just">
              <a:spcAft>
                <a:spcPts val="600"/>
              </a:spcAft>
              <a:buFont typeface="Arial" panose="020B0604020202020204" pitchFamily="34" charset="0"/>
              <a:buChar char="•"/>
              <a:defRPr/>
            </a:pPr>
            <a:endParaRPr lang="en-US" sz="1500" i="0" dirty="0">
              <a:latin typeface="Century Gothic" panose="020B0502020202020204" pitchFamily="34" charset="0"/>
            </a:endParaRPr>
          </a:p>
          <a:p>
            <a:pPr algn="just">
              <a:spcAft>
                <a:spcPts val="600"/>
              </a:spcAft>
              <a:defRPr/>
            </a:pPr>
            <a:endParaRPr lang="en-US" sz="1500" i="0" dirty="0">
              <a:latin typeface="Century Gothic" panose="020B0502020202020204" pitchFamily="34" charset="0"/>
            </a:endParaRPr>
          </a:p>
          <a:p>
            <a:pPr algn="just">
              <a:spcAft>
                <a:spcPts val="600"/>
              </a:spcAft>
              <a:defRPr/>
            </a:pPr>
            <a:r>
              <a:rPr lang="es-CO" sz="1500" b="1" i="0" dirty="0">
                <a:latin typeface="Century Gothic" panose="020B0502020202020204" pitchFamily="34" charset="0"/>
              </a:rPr>
              <a:t>Social </a:t>
            </a:r>
            <a:r>
              <a:rPr lang="es-CO" sz="1500" b="1" i="0" dirty="0" err="1">
                <a:latin typeface="Century Gothic" panose="020B0502020202020204" pitchFamily="34" charset="0"/>
              </a:rPr>
              <a:t>Benefits</a:t>
            </a:r>
            <a:endParaRPr lang="es-CO" sz="1500" b="1" i="0" dirty="0">
              <a:latin typeface="Century Gothic" panose="020B0502020202020204" pitchFamily="34" charset="0"/>
            </a:endParaRP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Space for recreation</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Better energy consumption of buildings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Psychological well-being</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Increases life expectancy</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Increases physical activity levels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Improves the health of the population</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Mobility corridors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Improves social and territorial cohesion</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Long term economic benefits</a:t>
            </a:r>
          </a:p>
          <a:p>
            <a:pPr algn="just">
              <a:spcAft>
                <a:spcPts val="600"/>
              </a:spcAft>
              <a:defRPr/>
            </a:pPr>
            <a:endParaRPr lang="es-CO" sz="1600" i="0" dirty="0">
              <a:latin typeface="Century Gothic" panose="020B0502020202020204" pitchFamily="34" charset="0"/>
            </a:endParaRPr>
          </a:p>
        </p:txBody>
      </p:sp>
      <p:pic>
        <p:nvPicPr>
          <p:cNvPr id="5"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l="6000" t="22388" r="8481" b="14960"/>
          <a:stretch>
            <a:fillRect/>
          </a:stretch>
        </p:blipFill>
        <p:spPr bwMode="auto">
          <a:xfrm>
            <a:off x="323851" y="3781778"/>
            <a:ext cx="4585872" cy="259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0" y="6321284"/>
            <a:ext cx="9144000" cy="523220"/>
          </a:xfrm>
          <a:prstGeom prst="rect">
            <a:avLst/>
          </a:prstGeom>
          <a:noFill/>
        </p:spPr>
        <p:txBody>
          <a:bodyPr wrap="square">
            <a:spAutoFit/>
          </a:bodyPr>
          <a:lstStyle/>
          <a:p>
            <a:pPr>
              <a:defRPr/>
            </a:pPr>
            <a:r>
              <a:rPr lang="es-CO" sz="1400" b="1" i="0" dirty="0">
                <a:latin typeface="Century Gothic" panose="020B0502020202020204" pitchFamily="34" charset="0"/>
              </a:rPr>
              <a:t>GREEN</a:t>
            </a:r>
            <a:r>
              <a:rPr lang="es-CO" sz="1400" dirty="0">
                <a:solidFill>
                  <a:schemeClr val="bg2">
                    <a:lumMod val="50000"/>
                  </a:schemeClr>
                </a:solidFill>
                <a:latin typeface="Century Gothic" panose="020B0502020202020204" pitchFamily="34" charset="0"/>
              </a:rPr>
              <a:t> </a:t>
            </a:r>
            <a:r>
              <a:rPr lang="es-CO" sz="1400" b="1" i="0" dirty="0">
                <a:latin typeface="Century Gothic" panose="020B0502020202020204" pitchFamily="34" charset="0"/>
              </a:rPr>
              <a:t>INFRASTRUCTURE SYSTEM</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a:t>
            </a:r>
            <a:r>
              <a:rPr lang="es-CO" sz="1400" dirty="0" smtClean="0">
                <a:solidFill>
                  <a:schemeClr val="bg2">
                    <a:lumMod val="50000"/>
                  </a:schemeClr>
                </a:solidFill>
                <a:latin typeface="Century Gothic" panose="020B0502020202020204" pitchFamily="34" charset="0"/>
              </a:rPr>
              <a:t>ttps</a:t>
            </a:r>
            <a:r>
              <a:rPr lang="es-CO" sz="1400" dirty="0">
                <a:solidFill>
                  <a:schemeClr val="bg2">
                    <a:lumMod val="50000"/>
                  </a:schemeClr>
                </a:solidFill>
                <a:latin typeface="Century Gothic" panose="020B0502020202020204" pitchFamily="34" charset="0"/>
              </a:rPr>
              <a:t>://es.pinterest.com/pin/451978512574780947/</a:t>
            </a:r>
          </a:p>
        </p:txBody>
      </p:sp>
      <p:sp>
        <p:nvSpPr>
          <p:cNvPr id="7" name="Rectángulo 1"/>
          <p:cNvSpPr>
            <a:spLocks noChangeArrowheads="1"/>
          </p:cNvSpPr>
          <p:nvPr/>
        </p:nvSpPr>
        <p:spPr bwMode="auto">
          <a:xfrm>
            <a:off x="4248150" y="5197900"/>
            <a:ext cx="45720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a:spcAft>
                <a:spcPts val="600"/>
              </a:spcAft>
            </a:pPr>
            <a:r>
              <a:rPr lang="en-US" altLang="es-CO" sz="1300" dirty="0">
                <a:latin typeface="Century Gothic" panose="020B0502020202020204" pitchFamily="34" charset="0"/>
              </a:rPr>
              <a:t>(Benedict &amp; McMahon, 2006)</a:t>
            </a:r>
          </a:p>
          <a:p>
            <a:pPr algn="r">
              <a:spcAft>
                <a:spcPts val="600"/>
              </a:spcAft>
            </a:pPr>
            <a:r>
              <a:rPr lang="en-US" altLang="es-CO" sz="1300" dirty="0">
                <a:latin typeface="Century Gothic" panose="020B0502020202020204" pitchFamily="34" charset="0"/>
              </a:rPr>
              <a:t>(Jones &amp; Somper, 2014)</a:t>
            </a:r>
          </a:p>
          <a:p>
            <a:pPr algn="r">
              <a:spcAft>
                <a:spcPts val="600"/>
              </a:spcAft>
            </a:pPr>
            <a:r>
              <a:rPr lang="it-IT" altLang="es-CO" sz="1300" dirty="0">
                <a:latin typeface="Century Gothic" panose="020B0502020202020204" pitchFamily="34" charset="0"/>
              </a:rPr>
              <a:t>(Lafortezza, Davies, Sanesi, &amp; Konijnendijk, 2013)</a:t>
            </a:r>
          </a:p>
          <a:p>
            <a:pPr algn="r">
              <a:spcAft>
                <a:spcPts val="600"/>
              </a:spcAft>
            </a:pPr>
            <a:r>
              <a:rPr lang="es-CO" altLang="es-CO" sz="1300" dirty="0">
                <a:latin typeface="Century Gothic" panose="020B0502020202020204" pitchFamily="34" charset="0"/>
              </a:rPr>
              <a:t>(</a:t>
            </a:r>
            <a:r>
              <a:rPr lang="es-CO" altLang="es-CO" sz="1300" dirty="0" err="1">
                <a:latin typeface="Century Gothic" panose="020B0502020202020204" pitchFamily="34" charset="0"/>
              </a:rPr>
              <a:t>Liu</a:t>
            </a:r>
            <a:r>
              <a:rPr lang="es-CO" altLang="es-CO" sz="1300" dirty="0">
                <a:latin typeface="Century Gothic" panose="020B0502020202020204" pitchFamily="34" charset="0"/>
              </a:rPr>
              <a:t>, </a:t>
            </a:r>
            <a:r>
              <a:rPr lang="es-CO" altLang="es-CO" sz="1300" dirty="0" err="1">
                <a:latin typeface="Century Gothic" panose="020B0502020202020204" pitchFamily="34" charset="0"/>
              </a:rPr>
              <a:t>Chen</a:t>
            </a:r>
            <a:r>
              <a:rPr lang="es-CO" altLang="es-CO" sz="1300" dirty="0">
                <a:latin typeface="Century Gothic" panose="020B0502020202020204" pitchFamily="34" charset="0"/>
              </a:rPr>
              <a:t>, &amp; </a:t>
            </a:r>
            <a:r>
              <a:rPr lang="es-CO" altLang="es-CO" sz="1300" dirty="0" err="1">
                <a:latin typeface="Century Gothic" panose="020B0502020202020204" pitchFamily="34" charset="0"/>
              </a:rPr>
              <a:t>Peng</a:t>
            </a:r>
            <a:r>
              <a:rPr lang="es-CO" altLang="es-CO" sz="1300" dirty="0">
                <a:latin typeface="Century Gothic" panose="020B0502020202020204" pitchFamily="34" charset="0"/>
              </a:rPr>
              <a:t>, 2014)</a:t>
            </a:r>
          </a:p>
        </p:txBody>
      </p:sp>
      <p:sp>
        <p:nvSpPr>
          <p:cNvPr id="9" name="Marcador de número de diapositiva 8"/>
          <p:cNvSpPr>
            <a:spLocks noGrp="1"/>
          </p:cNvSpPr>
          <p:nvPr>
            <p:ph type="sldNum" sz="quarter" idx="12"/>
          </p:nvPr>
        </p:nvSpPr>
        <p:spPr/>
        <p:txBody>
          <a:bodyPr/>
          <a:lstStyle/>
          <a:p>
            <a:fld id="{305717BB-EA0C-41C1-B4E7-CF664A88A92D}" type="slidenum">
              <a:rPr lang="en-US" smtClean="0"/>
              <a:t>12</a:t>
            </a:fld>
            <a:endParaRPr lang="en-US"/>
          </a:p>
        </p:txBody>
      </p:sp>
    </p:spTree>
    <p:extLst>
      <p:ext uri="{BB962C8B-B14F-4D97-AF65-F5344CB8AC3E}">
        <p14:creationId xmlns:p14="http://schemas.microsoft.com/office/powerpoint/2010/main" val="3183262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5. </a:t>
            </a:r>
            <a:r>
              <a:rPr lang="en-US" dirty="0" err="1" smtClean="0"/>
              <a:t>Yumbo</a:t>
            </a:r>
            <a:r>
              <a:rPr lang="en-US" dirty="0" smtClean="0"/>
              <a:t> </a:t>
            </a:r>
            <a:r>
              <a:rPr lang="en-US" dirty="0"/>
              <a:t>River Case Study</a:t>
            </a:r>
          </a:p>
        </p:txBody>
      </p:sp>
      <p:pic>
        <p:nvPicPr>
          <p:cNvPr id="3" name="Picture 6" descr="COL orthographic (San Andrés and Providencia specia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3477"/>
            <a:ext cx="45878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olombia - Valle del Cauca.svg"/>
          <p:cNvPicPr>
            <a:picLocks noChangeAspect="1" noChangeArrowheads="1"/>
          </p:cNvPicPr>
          <p:nvPr/>
        </p:nvPicPr>
        <p:blipFill rotWithShape="1">
          <a:blip r:embed="rId4">
            <a:extLst>
              <a:ext uri="{28A0092B-C50C-407E-A947-70E740481C1C}">
                <a14:useLocalDpi xmlns:a14="http://schemas.microsoft.com/office/drawing/2010/main" val="0"/>
              </a:ext>
            </a:extLst>
          </a:blip>
          <a:srcRect t="-22"/>
          <a:stretch/>
        </p:blipFill>
        <p:spPr bwMode="auto">
          <a:xfrm>
            <a:off x="4587875" y="683735"/>
            <a:ext cx="4556125" cy="518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bwMode="auto">
          <a:xfrm>
            <a:off x="1" y="6334780"/>
            <a:ext cx="4572000" cy="523220"/>
          </a:xfrm>
          <a:prstGeom prst="rect">
            <a:avLst/>
          </a:prstGeom>
          <a:noFill/>
        </p:spPr>
        <p:txBody>
          <a:bodyPr wrap="square">
            <a:spAutoFit/>
          </a:bodyPr>
          <a:lstStyle/>
          <a:p>
            <a:pPr>
              <a:defRPr/>
            </a:pPr>
            <a:r>
              <a:rPr lang="es-CO" sz="1400" b="1" i="0" dirty="0">
                <a:latin typeface="Century Gothic" panose="020B0502020202020204" pitchFamily="34" charset="0"/>
              </a:rPr>
              <a:t>COLOMBIA POSITION IN THE WORLD</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https://es.wikipedia.org/wiki/Colombia</a:t>
            </a:r>
            <a:endParaRPr lang="es-CO" sz="1400" b="1" i="0" dirty="0">
              <a:latin typeface="Century Gothic" panose="020B0502020202020204" pitchFamily="34" charset="0"/>
            </a:endParaRPr>
          </a:p>
        </p:txBody>
      </p:sp>
      <p:sp>
        <p:nvSpPr>
          <p:cNvPr id="6" name="CuadroTexto 5"/>
          <p:cNvSpPr txBox="1"/>
          <p:nvPr/>
        </p:nvSpPr>
        <p:spPr bwMode="auto">
          <a:xfrm>
            <a:off x="4572000" y="6119336"/>
            <a:ext cx="4572000" cy="738664"/>
          </a:xfrm>
          <a:prstGeom prst="rect">
            <a:avLst/>
          </a:prstGeom>
          <a:noFill/>
        </p:spPr>
        <p:txBody>
          <a:bodyPr wrap="square">
            <a:spAutoFit/>
          </a:bodyPr>
          <a:lstStyle/>
          <a:p>
            <a:pPr>
              <a:defRPr/>
            </a:pPr>
            <a:r>
              <a:rPr lang="es-CO" sz="1400" b="1" i="0" dirty="0">
                <a:latin typeface="Century Gothic" panose="020B0502020202020204" pitchFamily="34" charset="0"/>
              </a:rPr>
              <a:t>VALLE DEL CAUCA DEPARTMENT INSIDE COLOMBIA</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https://es.wikipedia.org/wiki/Valle_del_Cauca</a:t>
            </a:r>
            <a:endParaRPr lang="es-CO" sz="1400" b="1" i="0" dirty="0">
              <a:latin typeface="Century Gothic" panose="020B0502020202020204" pitchFamily="34" charset="0"/>
            </a:endParaRPr>
          </a:p>
        </p:txBody>
      </p:sp>
      <p:sp>
        <p:nvSpPr>
          <p:cNvPr id="7" name="Marcador de número de diapositiva 6"/>
          <p:cNvSpPr>
            <a:spLocks noGrp="1"/>
          </p:cNvSpPr>
          <p:nvPr>
            <p:ph type="sldNum" sz="quarter" idx="12"/>
          </p:nvPr>
        </p:nvSpPr>
        <p:spPr/>
        <p:txBody>
          <a:bodyPr/>
          <a:lstStyle/>
          <a:p>
            <a:fld id="{305717BB-EA0C-41C1-B4E7-CF664A88A92D}" type="slidenum">
              <a:rPr lang="en-US" smtClean="0"/>
              <a:t>13</a:t>
            </a:fld>
            <a:endParaRPr lang="en-US"/>
          </a:p>
        </p:txBody>
      </p:sp>
    </p:spTree>
    <p:extLst>
      <p:ext uri="{BB962C8B-B14F-4D97-AF65-F5344CB8AC3E}">
        <p14:creationId xmlns:p14="http://schemas.microsoft.com/office/powerpoint/2010/main" val="4029305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5. </a:t>
            </a:r>
            <a:r>
              <a:rPr lang="en-US" dirty="0" err="1" smtClean="0"/>
              <a:t>Yumbo</a:t>
            </a:r>
            <a:r>
              <a:rPr lang="en-US" dirty="0" smtClean="0"/>
              <a:t> </a:t>
            </a:r>
            <a:r>
              <a:rPr lang="en-US" dirty="0"/>
              <a:t>River Case Study</a:t>
            </a:r>
          </a:p>
        </p:txBody>
      </p:sp>
      <p:grpSp>
        <p:nvGrpSpPr>
          <p:cNvPr id="3" name="Grupo 1"/>
          <p:cNvGrpSpPr>
            <a:grpSpLocks/>
          </p:cNvGrpSpPr>
          <p:nvPr/>
        </p:nvGrpSpPr>
        <p:grpSpPr bwMode="auto">
          <a:xfrm>
            <a:off x="0" y="928511"/>
            <a:ext cx="4614608" cy="5000978"/>
            <a:chOff x="-273586" y="1080392"/>
            <a:chExt cx="4767765" cy="5167312"/>
          </a:xfrm>
        </p:grpSpPr>
        <p:pic>
          <p:nvPicPr>
            <p:cNvPr id="4" name="Picture 2" descr="Yumbo ubicada en Valle del Cau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86" y="1080392"/>
              <a:ext cx="4732338"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16"/>
            <p:cNvSpPr txBox="1">
              <a:spLocks noChangeArrowheads="1"/>
            </p:cNvSpPr>
            <p:nvPr/>
          </p:nvSpPr>
          <p:spPr bwMode="auto">
            <a:xfrm>
              <a:off x="1882200" y="5020449"/>
              <a:ext cx="2465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r>
                <a:rPr lang="en-US" altLang="es-CO" sz="1600" b="1"/>
                <a:t>Yumbo</a:t>
              </a:r>
            </a:p>
          </p:txBody>
        </p:sp>
        <p:sp>
          <p:nvSpPr>
            <p:cNvPr id="6" name="CuadroTexto 17"/>
            <p:cNvSpPr txBox="1">
              <a:spLocks noChangeArrowheads="1"/>
            </p:cNvSpPr>
            <p:nvPr/>
          </p:nvSpPr>
          <p:spPr bwMode="auto">
            <a:xfrm>
              <a:off x="2719354" y="5720740"/>
              <a:ext cx="177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r>
                <a:rPr lang="en-US" altLang="es-CO" sz="1200" b="1">
                  <a:latin typeface="Century Gothic" panose="020B0502020202020204" pitchFamily="34" charset="0"/>
                </a:rPr>
                <a:t>Cali, </a:t>
              </a:r>
              <a:r>
                <a:rPr lang="en-US" altLang="es-CO" sz="1200" i="0">
                  <a:latin typeface="Century Gothic" panose="020B0502020202020204" pitchFamily="34" charset="0"/>
                </a:rPr>
                <a:t>capital of the Valle del Cauca</a:t>
              </a:r>
            </a:p>
          </p:txBody>
        </p:sp>
        <p:sp>
          <p:nvSpPr>
            <p:cNvPr id="7" name="Rectángulo 7"/>
            <p:cNvSpPr>
              <a:spLocks noChangeArrowheads="1"/>
            </p:cNvSpPr>
            <p:nvPr/>
          </p:nvSpPr>
          <p:spPr bwMode="auto">
            <a:xfrm>
              <a:off x="1316701" y="3059074"/>
              <a:ext cx="1487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r>
                <a:rPr lang="en-US" altLang="es-CO" sz="1200" b="1">
                  <a:latin typeface="Century Gothic" panose="020B0502020202020204" pitchFamily="34" charset="0"/>
                </a:rPr>
                <a:t>Valle del Cauca department</a:t>
              </a:r>
              <a:endParaRPr lang="es-CO" altLang="es-CO" sz="1200"/>
            </a:p>
          </p:txBody>
        </p:sp>
      </p:grpSp>
      <p:grpSp>
        <p:nvGrpSpPr>
          <p:cNvPr id="8" name="Grupo 2"/>
          <p:cNvGrpSpPr>
            <a:grpSpLocks/>
          </p:cNvGrpSpPr>
          <p:nvPr/>
        </p:nvGrpSpPr>
        <p:grpSpPr bwMode="auto">
          <a:xfrm>
            <a:off x="4689049" y="512763"/>
            <a:ext cx="4337902" cy="5859802"/>
            <a:chOff x="5174606" y="1673284"/>
            <a:chExt cx="3836689" cy="5184715"/>
          </a:xfrm>
        </p:grpSpPr>
        <p:pic>
          <p:nvPicPr>
            <p:cNvPr id="9"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4606" y="1673284"/>
              <a:ext cx="3836689" cy="518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20"/>
            <p:cNvSpPr>
              <a:spLocks noChangeArrowheads="1"/>
            </p:cNvSpPr>
            <p:nvPr/>
          </p:nvSpPr>
          <p:spPr bwMode="auto">
            <a:xfrm>
              <a:off x="7275412" y="5020470"/>
              <a:ext cx="1349146" cy="90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r>
                <a:rPr lang="en-US" altLang="es-CO" sz="1600" b="1" i="0" dirty="0" err="1">
                  <a:latin typeface="Century Gothic" panose="020B0502020202020204" pitchFamily="34" charset="0"/>
                </a:rPr>
                <a:t>Yumbo</a:t>
              </a:r>
              <a:r>
                <a:rPr lang="en-US" altLang="es-CO" sz="1600" b="1" i="0" dirty="0">
                  <a:latin typeface="Century Gothic" panose="020B0502020202020204" pitchFamily="34" charset="0"/>
                </a:rPr>
                <a:t> Urban Perimeter</a:t>
              </a:r>
              <a:endParaRPr lang="es-CO" altLang="es-CO" sz="1600" b="1" i="0" dirty="0"/>
            </a:p>
          </p:txBody>
        </p:sp>
      </p:grpSp>
      <p:sp>
        <p:nvSpPr>
          <p:cNvPr id="11" name="CuadroTexto 10"/>
          <p:cNvSpPr txBox="1"/>
          <p:nvPr/>
        </p:nvSpPr>
        <p:spPr bwMode="auto">
          <a:xfrm>
            <a:off x="1" y="6325589"/>
            <a:ext cx="4572000" cy="523220"/>
          </a:xfrm>
          <a:prstGeom prst="rect">
            <a:avLst/>
          </a:prstGeom>
          <a:noFill/>
        </p:spPr>
        <p:txBody>
          <a:bodyPr wrap="square">
            <a:spAutoFit/>
          </a:bodyPr>
          <a:lstStyle/>
          <a:p>
            <a:pPr>
              <a:defRPr/>
            </a:pPr>
            <a:r>
              <a:rPr lang="es-CO" sz="1400" b="1" i="0" dirty="0">
                <a:latin typeface="Century Gothic" panose="020B0502020202020204" pitchFamily="34" charset="0"/>
              </a:rPr>
              <a:t>YUMBO CITY INSIDE VALLE DEL CAUCA DEPARTMENT</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https://es.wikipedia.org/wiki/Yumbo</a:t>
            </a:r>
            <a:endParaRPr lang="es-CO" sz="1400" b="1" i="0" dirty="0">
              <a:latin typeface="Century Gothic" panose="020B0502020202020204" pitchFamily="34" charset="0"/>
            </a:endParaRPr>
          </a:p>
        </p:txBody>
      </p:sp>
      <p:sp>
        <p:nvSpPr>
          <p:cNvPr id="12" name="CuadroTexto 11"/>
          <p:cNvSpPr txBox="1"/>
          <p:nvPr/>
        </p:nvSpPr>
        <p:spPr bwMode="auto">
          <a:xfrm>
            <a:off x="4572000" y="6334780"/>
            <a:ext cx="4572000" cy="523220"/>
          </a:xfrm>
          <a:prstGeom prst="rect">
            <a:avLst/>
          </a:prstGeom>
          <a:noFill/>
        </p:spPr>
        <p:txBody>
          <a:bodyPr wrap="square">
            <a:spAutoFit/>
          </a:bodyPr>
          <a:lstStyle/>
          <a:p>
            <a:pPr>
              <a:defRPr/>
            </a:pPr>
            <a:r>
              <a:rPr lang="es-CO" sz="1400" b="1" i="0" dirty="0">
                <a:latin typeface="Century Gothic" panose="020B0502020202020204" pitchFamily="34" charset="0"/>
              </a:rPr>
              <a:t>VALLE DEL CAUCA DEPARTMENT INSIDE COLOMBIA</a:t>
            </a:r>
          </a:p>
          <a:p>
            <a:pPr>
              <a:defRPr/>
            </a:pPr>
            <a:r>
              <a:rPr lang="es-CO" sz="1400" dirty="0" err="1">
                <a:solidFill>
                  <a:schemeClr val="bg2">
                    <a:lumMod val="50000"/>
                  </a:schemeClr>
                </a:solidFill>
                <a:latin typeface="Century Gothic" panose="020B0502020202020204" pitchFamily="34" charset="0"/>
              </a:rPr>
              <a:t>Prepared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by</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the</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authors</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based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on</a:t>
            </a:r>
            <a:r>
              <a:rPr lang="es-CO" sz="1400" dirty="0">
                <a:solidFill>
                  <a:schemeClr val="bg2">
                    <a:lumMod val="50000"/>
                  </a:schemeClr>
                </a:solidFill>
                <a:latin typeface="Century Gothic" panose="020B0502020202020204" pitchFamily="34" charset="0"/>
              </a:rPr>
              <a:t> Google </a:t>
            </a:r>
            <a:r>
              <a:rPr lang="es-CO" sz="1400" dirty="0" err="1">
                <a:solidFill>
                  <a:schemeClr val="bg2">
                    <a:lumMod val="50000"/>
                  </a:schemeClr>
                </a:solidFill>
                <a:latin typeface="Century Gothic" panose="020B0502020202020204" pitchFamily="34" charset="0"/>
              </a:rPr>
              <a:t>Maps</a:t>
            </a:r>
            <a:endParaRPr lang="es-CO" sz="1400" b="1" i="0" dirty="0">
              <a:latin typeface="Century Gothic" panose="020B0502020202020204" pitchFamily="34" charset="0"/>
            </a:endParaRPr>
          </a:p>
        </p:txBody>
      </p:sp>
      <p:sp>
        <p:nvSpPr>
          <p:cNvPr id="13" name="Marcador de número de diapositiva 12"/>
          <p:cNvSpPr>
            <a:spLocks noGrp="1"/>
          </p:cNvSpPr>
          <p:nvPr>
            <p:ph type="sldNum" sz="quarter" idx="12"/>
          </p:nvPr>
        </p:nvSpPr>
        <p:spPr/>
        <p:txBody>
          <a:bodyPr/>
          <a:lstStyle/>
          <a:p>
            <a:fld id="{305717BB-EA0C-41C1-B4E7-CF664A88A92D}" type="slidenum">
              <a:rPr lang="en-US" smtClean="0"/>
              <a:t>14</a:t>
            </a:fld>
            <a:endParaRPr lang="en-US"/>
          </a:p>
        </p:txBody>
      </p:sp>
    </p:spTree>
    <p:extLst>
      <p:ext uri="{BB962C8B-B14F-4D97-AF65-F5344CB8AC3E}">
        <p14:creationId xmlns:p14="http://schemas.microsoft.com/office/powerpoint/2010/main" val="176853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13197" t="5347" r="14026" b="2797"/>
          <a:stretch/>
        </p:blipFill>
        <p:spPr>
          <a:xfrm rot="16200000">
            <a:off x="2343579" y="-988585"/>
            <a:ext cx="4466805" cy="8712000"/>
          </a:xfrm>
          <a:prstGeom prst="rect">
            <a:avLst/>
          </a:prstGeom>
          <a:ln w="228600" cap="sq" cmpd="thickThin">
            <a:solidFill>
              <a:srgbClr val="000000"/>
            </a:solidFill>
            <a:prstDash val="solid"/>
            <a:miter lim="800000"/>
          </a:ln>
          <a:effectLst>
            <a:innerShdw blurRad="76200">
              <a:srgbClr val="000000"/>
            </a:innerShdw>
          </a:effectLst>
        </p:spPr>
      </p:pic>
      <p:sp>
        <p:nvSpPr>
          <p:cNvPr id="3" name="CuadroTexto 2"/>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5. </a:t>
            </a:r>
            <a:r>
              <a:rPr lang="en-US" dirty="0" err="1" smtClean="0"/>
              <a:t>Yumbo</a:t>
            </a:r>
            <a:r>
              <a:rPr lang="en-US" dirty="0" smtClean="0"/>
              <a:t> </a:t>
            </a:r>
            <a:r>
              <a:rPr lang="en-US" dirty="0"/>
              <a:t>River Case Study</a:t>
            </a:r>
          </a:p>
        </p:txBody>
      </p:sp>
      <p:sp>
        <p:nvSpPr>
          <p:cNvPr id="4" name="CuadroTexto 3"/>
          <p:cNvSpPr txBox="1"/>
          <p:nvPr/>
        </p:nvSpPr>
        <p:spPr bwMode="auto">
          <a:xfrm>
            <a:off x="0" y="6334780"/>
            <a:ext cx="9143999" cy="523220"/>
          </a:xfrm>
          <a:prstGeom prst="rect">
            <a:avLst/>
          </a:prstGeom>
          <a:noFill/>
        </p:spPr>
        <p:txBody>
          <a:bodyPr wrap="square">
            <a:spAutoFit/>
          </a:bodyPr>
          <a:lstStyle/>
          <a:p>
            <a:pPr>
              <a:defRPr/>
            </a:pPr>
            <a:r>
              <a:rPr lang="es-CO" sz="1400" b="1" i="0" dirty="0">
                <a:latin typeface="Century Gothic" panose="020B0502020202020204" pitchFamily="34" charset="0"/>
              </a:rPr>
              <a:t>NEIGHBORHOODS WITH </a:t>
            </a:r>
            <a:r>
              <a:rPr lang="es-CO" sz="1400" b="1" i="0" dirty="0" err="1">
                <a:latin typeface="Century Gothic" panose="020B0502020202020204" pitchFamily="34" charset="0"/>
              </a:rPr>
              <a:t>IDPs</a:t>
            </a:r>
            <a:r>
              <a:rPr lang="es-CO" sz="1400" b="1" i="0" dirty="0">
                <a:latin typeface="Century Gothic" panose="020B0502020202020204" pitchFamily="34" charset="0"/>
              </a:rPr>
              <a:t> SETTLEMENTS</a:t>
            </a:r>
          </a:p>
          <a:p>
            <a:pPr>
              <a:defRPr/>
            </a:pPr>
            <a:r>
              <a:rPr lang="es-CO" sz="1400" dirty="0" err="1">
                <a:solidFill>
                  <a:schemeClr val="bg2">
                    <a:lumMod val="50000"/>
                  </a:schemeClr>
                </a:solidFill>
                <a:latin typeface="Century Gothic" panose="020B0502020202020204" pitchFamily="34" charset="0"/>
              </a:rPr>
              <a:t>Prepared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by</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the</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authors</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based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on</a:t>
            </a:r>
            <a:r>
              <a:rPr lang="es-CO" sz="1400" dirty="0">
                <a:solidFill>
                  <a:schemeClr val="bg2">
                    <a:lumMod val="50000"/>
                  </a:schemeClr>
                </a:solidFill>
                <a:latin typeface="Century Gothic" panose="020B0502020202020204" pitchFamily="34" charset="0"/>
              </a:rPr>
              <a:t> </a:t>
            </a:r>
            <a:r>
              <a:rPr lang="es-CO" sz="1400" i="0" dirty="0">
                <a:solidFill>
                  <a:schemeClr val="bg2">
                    <a:lumMod val="50000"/>
                  </a:schemeClr>
                </a:solidFill>
                <a:latin typeface="Century Gothic" panose="020B0502020202020204" pitchFamily="34" charset="0"/>
              </a:rPr>
              <a:t>(Becerra &amp; Cortés, 2006)</a:t>
            </a:r>
          </a:p>
        </p:txBody>
      </p:sp>
      <p:sp>
        <p:nvSpPr>
          <p:cNvPr id="5" name="Marcador de número de diapositiva 4"/>
          <p:cNvSpPr>
            <a:spLocks noGrp="1"/>
          </p:cNvSpPr>
          <p:nvPr>
            <p:ph type="sldNum" sz="quarter" idx="12"/>
          </p:nvPr>
        </p:nvSpPr>
        <p:spPr/>
        <p:txBody>
          <a:bodyPr/>
          <a:lstStyle/>
          <a:p>
            <a:fld id="{305717BB-EA0C-41C1-B4E7-CF664A88A92D}" type="slidenum">
              <a:rPr lang="en-US" smtClean="0"/>
              <a:t>15</a:t>
            </a:fld>
            <a:endParaRPr lang="en-US"/>
          </a:p>
        </p:txBody>
      </p:sp>
    </p:spTree>
    <p:extLst>
      <p:ext uri="{BB962C8B-B14F-4D97-AF65-F5344CB8AC3E}">
        <p14:creationId xmlns:p14="http://schemas.microsoft.com/office/powerpoint/2010/main" val="193347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896" r="480" b="1195"/>
          <a:stretch/>
        </p:blipFill>
        <p:spPr>
          <a:xfrm>
            <a:off x="0" y="1969293"/>
            <a:ext cx="9144000" cy="2919413"/>
          </a:xfrm>
          <a:prstGeom prst="rect">
            <a:avLst/>
          </a:prstGeom>
          <a:ln>
            <a:solidFill>
              <a:schemeClr val="tx1">
                <a:lumMod val="65000"/>
                <a:lumOff val="35000"/>
              </a:schemeClr>
            </a:solidFill>
          </a:ln>
        </p:spPr>
      </p:pic>
      <p:sp>
        <p:nvSpPr>
          <p:cNvPr id="3" name="CuadroTexto 2"/>
          <p:cNvSpPr txBox="1"/>
          <p:nvPr/>
        </p:nvSpPr>
        <p:spPr bwMode="auto">
          <a:xfrm>
            <a:off x="0" y="6334780"/>
            <a:ext cx="9143999" cy="523220"/>
          </a:xfrm>
          <a:prstGeom prst="rect">
            <a:avLst/>
          </a:prstGeom>
          <a:noFill/>
        </p:spPr>
        <p:txBody>
          <a:bodyPr wrap="square">
            <a:spAutoFit/>
          </a:bodyPr>
          <a:lstStyle/>
          <a:p>
            <a:pPr>
              <a:defRPr/>
            </a:pPr>
            <a:r>
              <a:rPr lang="en-US" sz="1400" b="1" i="0" dirty="0">
                <a:latin typeface="Century Gothic" panose="020B0502020202020204" pitchFamily="34" charset="0"/>
              </a:rPr>
              <a:t>VULNERABILITY WITHIN THE UNIT OF ACTION OF THE RIVER YUMBO </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a:t>
            </a:r>
            <a:r>
              <a:rPr lang="es-CO" sz="1400" i="0" dirty="0">
                <a:solidFill>
                  <a:schemeClr val="bg2">
                    <a:lumMod val="50000"/>
                  </a:schemeClr>
                </a:solidFill>
                <a:latin typeface="Century Gothic" panose="020B0502020202020204" pitchFamily="34" charset="0"/>
              </a:rPr>
              <a:t>(IMVIYUMBO, 2008)</a:t>
            </a:r>
          </a:p>
        </p:txBody>
      </p:sp>
      <p:sp>
        <p:nvSpPr>
          <p:cNvPr id="4" name="CuadroTexto 3"/>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5. </a:t>
            </a:r>
            <a:r>
              <a:rPr lang="en-US" dirty="0" err="1" smtClean="0"/>
              <a:t>Yumbo</a:t>
            </a:r>
            <a:r>
              <a:rPr lang="en-US" dirty="0" smtClean="0"/>
              <a:t> </a:t>
            </a:r>
            <a:r>
              <a:rPr lang="en-US" dirty="0"/>
              <a:t>River Case Study</a:t>
            </a:r>
          </a:p>
        </p:txBody>
      </p:sp>
      <p:sp>
        <p:nvSpPr>
          <p:cNvPr id="5" name="Marcador de número de diapositiva 4"/>
          <p:cNvSpPr>
            <a:spLocks noGrp="1"/>
          </p:cNvSpPr>
          <p:nvPr>
            <p:ph type="sldNum" sz="quarter" idx="12"/>
          </p:nvPr>
        </p:nvSpPr>
        <p:spPr/>
        <p:txBody>
          <a:bodyPr/>
          <a:lstStyle/>
          <a:p>
            <a:fld id="{305717BB-EA0C-41C1-B4E7-CF664A88A92D}" type="slidenum">
              <a:rPr lang="en-US" smtClean="0"/>
              <a:t>16</a:t>
            </a:fld>
            <a:endParaRPr lang="en-US"/>
          </a:p>
        </p:txBody>
      </p:sp>
    </p:spTree>
    <p:extLst>
      <p:ext uri="{BB962C8B-B14F-4D97-AF65-F5344CB8AC3E}">
        <p14:creationId xmlns:p14="http://schemas.microsoft.com/office/powerpoint/2010/main" val="165359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bwMode="auto">
          <a:xfrm>
            <a:off x="250825" y="6427788"/>
            <a:ext cx="8659813" cy="430212"/>
          </a:xfrm>
          <a:prstGeom prst="rect">
            <a:avLst/>
          </a:prstGeom>
          <a:noFill/>
        </p:spPr>
        <p:txBody>
          <a:bodyPr>
            <a:spAutoFit/>
          </a:bodyPr>
          <a:lstStyle/>
          <a:p>
            <a:pPr>
              <a:defRPr/>
            </a:pPr>
            <a:r>
              <a:rPr lang="es-CO" sz="1100" b="1" i="0" dirty="0">
                <a:latin typeface="Century Gothic" panose="020B0502020202020204" pitchFamily="34" charset="0"/>
              </a:rPr>
              <a:t>NEIGHBORHOODS WITH </a:t>
            </a:r>
            <a:r>
              <a:rPr lang="es-CO" sz="1100" b="1" i="0" dirty="0" err="1">
                <a:latin typeface="Century Gothic" panose="020B0502020202020204" pitchFamily="34" charset="0"/>
              </a:rPr>
              <a:t>IDPs</a:t>
            </a:r>
            <a:r>
              <a:rPr lang="es-CO" sz="1100" b="1" i="0" dirty="0">
                <a:latin typeface="Century Gothic" panose="020B0502020202020204" pitchFamily="34" charset="0"/>
              </a:rPr>
              <a:t> SETTLEMENTS</a:t>
            </a:r>
          </a:p>
          <a:p>
            <a:pPr>
              <a:defRPr/>
            </a:pPr>
            <a:r>
              <a:rPr lang="es-CO" sz="1100" dirty="0" err="1">
                <a:solidFill>
                  <a:schemeClr val="bg2">
                    <a:lumMod val="50000"/>
                  </a:schemeClr>
                </a:solidFill>
                <a:latin typeface="Century Gothic" panose="020B0502020202020204" pitchFamily="34" charset="0"/>
              </a:rPr>
              <a:t>Prepared</a:t>
            </a:r>
            <a:r>
              <a:rPr lang="es-CO" sz="1100" dirty="0">
                <a:solidFill>
                  <a:schemeClr val="bg2">
                    <a:lumMod val="50000"/>
                  </a:schemeClr>
                </a:solidFill>
                <a:latin typeface="Century Gothic" panose="020B0502020202020204" pitchFamily="34" charset="0"/>
              </a:rPr>
              <a:t> </a:t>
            </a:r>
            <a:r>
              <a:rPr lang="es-CO" sz="1100" dirty="0" err="1">
                <a:solidFill>
                  <a:schemeClr val="bg2">
                    <a:lumMod val="50000"/>
                  </a:schemeClr>
                </a:solidFill>
                <a:latin typeface="Century Gothic" panose="020B0502020202020204" pitchFamily="34" charset="0"/>
              </a:rPr>
              <a:t>by</a:t>
            </a:r>
            <a:r>
              <a:rPr lang="es-CO" sz="1100" dirty="0">
                <a:solidFill>
                  <a:schemeClr val="bg2">
                    <a:lumMod val="50000"/>
                  </a:schemeClr>
                </a:solidFill>
                <a:latin typeface="Century Gothic" panose="020B0502020202020204" pitchFamily="34" charset="0"/>
              </a:rPr>
              <a:t> </a:t>
            </a:r>
            <a:r>
              <a:rPr lang="es-CO" sz="1100" dirty="0" err="1">
                <a:solidFill>
                  <a:schemeClr val="bg2">
                    <a:lumMod val="50000"/>
                  </a:schemeClr>
                </a:solidFill>
                <a:latin typeface="Century Gothic" panose="020B0502020202020204" pitchFamily="34" charset="0"/>
              </a:rPr>
              <a:t>the</a:t>
            </a:r>
            <a:r>
              <a:rPr lang="es-CO" sz="1100" dirty="0">
                <a:solidFill>
                  <a:schemeClr val="bg2">
                    <a:lumMod val="50000"/>
                  </a:schemeClr>
                </a:solidFill>
                <a:latin typeface="Century Gothic" panose="020B0502020202020204" pitchFamily="34" charset="0"/>
              </a:rPr>
              <a:t> </a:t>
            </a:r>
            <a:r>
              <a:rPr lang="es-CO" sz="1100" dirty="0" err="1">
                <a:solidFill>
                  <a:schemeClr val="bg2">
                    <a:lumMod val="50000"/>
                  </a:schemeClr>
                </a:solidFill>
                <a:latin typeface="Century Gothic" panose="020B0502020202020204" pitchFamily="34" charset="0"/>
              </a:rPr>
              <a:t>authors</a:t>
            </a:r>
            <a:r>
              <a:rPr lang="es-CO" sz="1100" dirty="0">
                <a:solidFill>
                  <a:schemeClr val="bg2">
                    <a:lumMod val="50000"/>
                  </a:schemeClr>
                </a:solidFill>
                <a:latin typeface="Century Gothic" panose="020B0502020202020204" pitchFamily="34" charset="0"/>
              </a:rPr>
              <a:t> </a:t>
            </a:r>
            <a:r>
              <a:rPr lang="es-CO" sz="1100" dirty="0" err="1">
                <a:solidFill>
                  <a:schemeClr val="bg2">
                    <a:lumMod val="50000"/>
                  </a:schemeClr>
                </a:solidFill>
                <a:latin typeface="Century Gothic" panose="020B0502020202020204" pitchFamily="34" charset="0"/>
              </a:rPr>
              <a:t>based</a:t>
            </a:r>
            <a:r>
              <a:rPr lang="es-CO" sz="1100" dirty="0">
                <a:solidFill>
                  <a:schemeClr val="bg2">
                    <a:lumMod val="50000"/>
                  </a:schemeClr>
                </a:solidFill>
                <a:latin typeface="Century Gothic" panose="020B0502020202020204" pitchFamily="34" charset="0"/>
              </a:rPr>
              <a:t> </a:t>
            </a:r>
            <a:r>
              <a:rPr lang="es-CO" sz="1100" dirty="0" err="1">
                <a:solidFill>
                  <a:schemeClr val="bg2">
                    <a:lumMod val="50000"/>
                  </a:schemeClr>
                </a:solidFill>
                <a:latin typeface="Century Gothic" panose="020B0502020202020204" pitchFamily="34" charset="0"/>
              </a:rPr>
              <a:t>on</a:t>
            </a:r>
            <a:r>
              <a:rPr lang="es-CO" sz="1100" dirty="0">
                <a:solidFill>
                  <a:schemeClr val="bg2">
                    <a:lumMod val="50000"/>
                  </a:schemeClr>
                </a:solidFill>
                <a:latin typeface="Century Gothic" panose="020B0502020202020204" pitchFamily="34" charset="0"/>
              </a:rPr>
              <a:t> </a:t>
            </a:r>
            <a:r>
              <a:rPr lang="es-CO" sz="1100" i="0" dirty="0">
                <a:solidFill>
                  <a:schemeClr val="bg2">
                    <a:lumMod val="50000"/>
                  </a:schemeClr>
                </a:solidFill>
                <a:latin typeface="Century Gothic" panose="020B0502020202020204" pitchFamily="34" charset="0"/>
              </a:rPr>
              <a:t>(Becerra &amp; Cortés, 2006; IMVIYUMBO, 2008)</a:t>
            </a:r>
          </a:p>
        </p:txBody>
      </p:sp>
      <p:grpSp>
        <p:nvGrpSpPr>
          <p:cNvPr id="9" name="Grupo 8"/>
          <p:cNvGrpSpPr/>
          <p:nvPr/>
        </p:nvGrpSpPr>
        <p:grpSpPr>
          <a:xfrm>
            <a:off x="133328" y="1200631"/>
            <a:ext cx="8772551" cy="4426575"/>
            <a:chOff x="133328" y="1832137"/>
            <a:chExt cx="8772551" cy="4426575"/>
          </a:xfrm>
        </p:grpSpPr>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3050" t="1768" r="11423" b="390"/>
            <a:stretch/>
          </p:blipFill>
          <p:spPr>
            <a:xfrm rot="16200000">
              <a:off x="2400899" y="-246268"/>
              <a:ext cx="4333960" cy="86760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12" descr="Resultado de imagen para barrio trinidad yumbo"/>
            <p:cNvPicPr>
              <a:picLocks noChangeAspect="1" noChangeArrowheads="1"/>
            </p:cNvPicPr>
            <p:nvPr/>
          </p:nvPicPr>
          <p:blipFill rotWithShape="1">
            <a:blip r:embed="rId4">
              <a:extLst>
                <a:ext uri="{28A0092B-C50C-407E-A947-70E740481C1C}">
                  <a14:useLocalDpi xmlns:a14="http://schemas.microsoft.com/office/drawing/2010/main" val="0"/>
                </a:ext>
              </a:extLst>
            </a:blip>
            <a:srcRect l="12736" t="12736" r="12736" b="12736"/>
            <a:stretch/>
          </p:blipFill>
          <p:spPr bwMode="auto">
            <a:xfrm>
              <a:off x="2307877" y="2125064"/>
              <a:ext cx="1688051" cy="12660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14" descr="Resultado de imagen para barrio pedregal yumb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0130" y="5052802"/>
              <a:ext cx="1634758" cy="11719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6"/>
            <a:stretch>
              <a:fillRect/>
            </a:stretch>
          </p:blipFill>
          <p:spPr>
            <a:xfrm>
              <a:off x="133328" y="4464093"/>
              <a:ext cx="1614456" cy="1177417"/>
            </a:xfrm>
            <a:prstGeom prst="ellipse">
              <a:avLst/>
            </a:prstGeom>
            <a:ln>
              <a:noFill/>
            </a:ln>
            <a:effectLst>
              <a:softEdge rad="112500"/>
            </a:effectLst>
          </p:spPr>
        </p:pic>
        <p:pic>
          <p:nvPicPr>
            <p:cNvPr id="7" name="Picture 16" descr="Resultado de imagen para barrio riveras de yumb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1832137"/>
              <a:ext cx="1679862" cy="13065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0" name="CuadroTexto 9"/>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5. </a:t>
            </a:r>
            <a:r>
              <a:rPr lang="en-US" dirty="0" err="1" smtClean="0"/>
              <a:t>Yumbo</a:t>
            </a:r>
            <a:r>
              <a:rPr lang="en-US" dirty="0" smtClean="0"/>
              <a:t> </a:t>
            </a:r>
            <a:r>
              <a:rPr lang="en-US" dirty="0"/>
              <a:t>River Case Study</a:t>
            </a:r>
          </a:p>
        </p:txBody>
      </p:sp>
      <p:sp>
        <p:nvSpPr>
          <p:cNvPr id="11" name="Marcador de número de diapositiva 10"/>
          <p:cNvSpPr>
            <a:spLocks noGrp="1"/>
          </p:cNvSpPr>
          <p:nvPr>
            <p:ph type="sldNum" sz="quarter" idx="12"/>
          </p:nvPr>
        </p:nvSpPr>
        <p:spPr/>
        <p:txBody>
          <a:bodyPr/>
          <a:lstStyle/>
          <a:p>
            <a:fld id="{305717BB-EA0C-41C1-B4E7-CF664A88A92D}" type="slidenum">
              <a:rPr lang="en-US" smtClean="0"/>
              <a:t>17</a:t>
            </a:fld>
            <a:endParaRPr lang="en-US"/>
          </a:p>
        </p:txBody>
      </p:sp>
    </p:spTree>
    <p:extLst>
      <p:ext uri="{BB962C8B-B14F-4D97-AF65-F5344CB8AC3E}">
        <p14:creationId xmlns:p14="http://schemas.microsoft.com/office/powerpoint/2010/main" val="3790451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a:t>6. Discussion</a:t>
            </a:r>
            <a:endParaRPr lang="es-CO" dirty="0"/>
          </a:p>
        </p:txBody>
      </p:sp>
      <p:sp>
        <p:nvSpPr>
          <p:cNvPr id="3" name="CuadroTexto 2"/>
          <p:cNvSpPr txBox="1"/>
          <p:nvPr/>
        </p:nvSpPr>
        <p:spPr bwMode="auto">
          <a:xfrm>
            <a:off x="0" y="6334780"/>
            <a:ext cx="9148763" cy="523220"/>
          </a:xfrm>
          <a:prstGeom prst="rect">
            <a:avLst/>
          </a:prstGeom>
          <a:noFill/>
        </p:spPr>
        <p:txBody>
          <a:bodyPr wrap="square">
            <a:spAutoFit/>
          </a:bodyPr>
          <a:lstStyle/>
          <a:p>
            <a:pPr>
              <a:defRPr/>
            </a:pPr>
            <a:r>
              <a:rPr lang="en-US" sz="1400" b="1" i="0" dirty="0">
                <a:latin typeface="Century Gothic" panose="020B0502020202020204" pitchFamily="34" charset="0"/>
              </a:rPr>
              <a:t>GREEN</a:t>
            </a:r>
            <a:r>
              <a:rPr lang="en-US" sz="1400" i="0" dirty="0">
                <a:latin typeface="Century Gothic" panose="020B0502020202020204" pitchFamily="34" charset="0"/>
              </a:rPr>
              <a:t> </a:t>
            </a:r>
            <a:r>
              <a:rPr lang="en-US" sz="1400" b="1" i="0" dirty="0">
                <a:latin typeface="Century Gothic" panose="020B0502020202020204" pitchFamily="34" charset="0"/>
              </a:rPr>
              <a:t>INFRASTRUCTURE STRATEGY FOR THE CITY OF HOBOKEN</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http://togethernorthjersey.com/?grid-portfolio=hoboken-green-infrastructure-strategic-plan</a:t>
            </a:r>
          </a:p>
        </p:txBody>
      </p:sp>
      <p:sp>
        <p:nvSpPr>
          <p:cNvPr id="4" name="Rectángulo 17"/>
          <p:cNvSpPr>
            <a:spLocks noChangeArrowheads="1"/>
          </p:cNvSpPr>
          <p:nvPr/>
        </p:nvSpPr>
        <p:spPr bwMode="auto">
          <a:xfrm>
            <a:off x="323850" y="354744"/>
            <a:ext cx="849630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spcAft>
                <a:spcPts val="600"/>
              </a:spcAft>
              <a:buFont typeface="Arial" panose="020B0604020202020204" pitchFamily="34" charset="0"/>
              <a:buChar char="•"/>
            </a:pPr>
            <a:r>
              <a:rPr lang="en-US" altLang="es-CO" sz="1600" i="0" dirty="0">
                <a:latin typeface="Century Gothic" panose="020B0502020202020204" pitchFamily="34" charset="0"/>
              </a:rPr>
              <a:t>IDPs are frequently forced to settle in hazard-prone areas</a:t>
            </a:r>
          </a:p>
          <a:p>
            <a:pPr algn="just">
              <a:spcAft>
                <a:spcPts val="600"/>
              </a:spcAft>
              <a:buFont typeface="Arial" panose="020B0604020202020204" pitchFamily="34" charset="0"/>
              <a:buChar char="•"/>
            </a:pPr>
            <a:r>
              <a:rPr lang="en-US" altLang="es-CO" sz="1600" i="0" dirty="0">
                <a:latin typeface="Century Gothic" panose="020B0502020202020204" pitchFamily="34" charset="0"/>
              </a:rPr>
              <a:t>The participation of IDPs in the public processes in Colombia and other countries is scarce</a:t>
            </a:r>
          </a:p>
          <a:p>
            <a:pPr algn="just">
              <a:spcAft>
                <a:spcPts val="600"/>
              </a:spcAft>
              <a:buFont typeface="Arial" panose="020B0604020202020204" pitchFamily="34" charset="0"/>
              <a:buChar char="•"/>
            </a:pPr>
            <a:r>
              <a:rPr lang="en-US" altLang="es-CO" sz="1600" i="0" dirty="0">
                <a:latin typeface="Century Gothic" panose="020B0502020202020204" pitchFamily="34" charset="0"/>
              </a:rPr>
              <a:t>This participation is crucial to reduce vulnerabilities.</a:t>
            </a:r>
          </a:p>
          <a:p>
            <a:pPr algn="just">
              <a:spcAft>
                <a:spcPts val="600"/>
              </a:spcAft>
              <a:buFont typeface="Arial" panose="020B0604020202020204" pitchFamily="34" charset="0"/>
              <a:buChar char="•"/>
            </a:pPr>
            <a:r>
              <a:rPr lang="en-US" altLang="es-CO" sz="1600" i="0" dirty="0">
                <a:latin typeface="Century Gothic" panose="020B0502020202020204" pitchFamily="34" charset="0"/>
              </a:rPr>
              <a:t>TU can potentially help reduce IDP vulnerabilities</a:t>
            </a:r>
          </a:p>
          <a:p>
            <a:pPr algn="just">
              <a:spcAft>
                <a:spcPts val="600"/>
              </a:spcAft>
              <a:buFont typeface="Arial" panose="020B0604020202020204" pitchFamily="34" charset="0"/>
              <a:buChar char="•"/>
            </a:pPr>
            <a:r>
              <a:rPr lang="en-US" altLang="es-CO" sz="1600" i="0" dirty="0">
                <a:latin typeface="Century Gothic" panose="020B0502020202020204" pitchFamily="34" charset="0"/>
              </a:rPr>
              <a:t>There is a potential to mitigate flood risks with the implementation of GI</a:t>
            </a:r>
          </a:p>
          <a:p>
            <a:pPr algn="just">
              <a:spcAft>
                <a:spcPts val="600"/>
              </a:spcAft>
              <a:buFont typeface="Arial" panose="020B0604020202020204" pitchFamily="34" charset="0"/>
              <a:buChar char="•"/>
            </a:pPr>
            <a:r>
              <a:rPr lang="en-US" altLang="es-CO" sz="1600" i="0" dirty="0">
                <a:latin typeface="Century Gothic" panose="020B0502020202020204" pitchFamily="34" charset="0"/>
              </a:rPr>
              <a:t>More studies on this subject are still required to provide comprehensive solutions to IDP communities living in conditions of extreme vulnerability in Colombia.</a:t>
            </a:r>
          </a:p>
        </p:txBody>
      </p:sp>
      <p:pic>
        <p:nvPicPr>
          <p:cNvPr id="5" name="Picture 2" descr="http://togethernorthjersey.com/wp-content/uploads/2014/04/Green-Infrastructure-Strategy-for-the-City-of-Hobok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117" y="2801568"/>
            <a:ext cx="5699766" cy="356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número de diapositiva 5"/>
          <p:cNvSpPr>
            <a:spLocks noGrp="1"/>
          </p:cNvSpPr>
          <p:nvPr>
            <p:ph type="sldNum" sz="quarter" idx="12"/>
          </p:nvPr>
        </p:nvSpPr>
        <p:spPr/>
        <p:txBody>
          <a:bodyPr/>
          <a:lstStyle/>
          <a:p>
            <a:fld id="{305717BB-EA0C-41C1-B4E7-CF664A88A92D}" type="slidenum">
              <a:rPr lang="en-US" smtClean="0"/>
              <a:t>18</a:t>
            </a:fld>
            <a:endParaRPr lang="en-US"/>
          </a:p>
        </p:txBody>
      </p:sp>
    </p:spTree>
    <p:extLst>
      <p:ext uri="{BB962C8B-B14F-4D97-AF65-F5344CB8AC3E}">
        <p14:creationId xmlns:p14="http://schemas.microsoft.com/office/powerpoint/2010/main" val="2668632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94256"/>
        </a:solidFill>
        <a:effectLst/>
      </p:bgPr>
    </p:bg>
    <p:spTree>
      <p:nvGrpSpPr>
        <p:cNvPr id="1" name=""/>
        <p:cNvGrpSpPr/>
        <p:nvPr/>
      </p:nvGrpSpPr>
      <p:grpSpPr>
        <a:xfrm>
          <a:off x="0" y="0"/>
          <a:ext cx="0" cy="0"/>
          <a:chOff x="0" y="0"/>
          <a:chExt cx="0" cy="0"/>
        </a:xfrm>
      </p:grpSpPr>
      <p:sp>
        <p:nvSpPr>
          <p:cNvPr id="2" name="Rectángulo 17"/>
          <p:cNvSpPr>
            <a:spLocks noChangeArrowheads="1"/>
          </p:cNvSpPr>
          <p:nvPr/>
        </p:nvSpPr>
        <p:spPr bwMode="auto">
          <a:xfrm>
            <a:off x="1287462" y="1636201"/>
            <a:ext cx="6569075" cy="35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spcAft>
                <a:spcPts val="600"/>
              </a:spcAft>
            </a:pPr>
            <a:r>
              <a:rPr lang="en-US" altLang="es-CO" sz="2400" b="1" i="0" dirty="0">
                <a:solidFill>
                  <a:schemeClr val="bg1"/>
                </a:solidFill>
                <a:latin typeface="Century Gothic" panose="020B0502020202020204" pitchFamily="34" charset="0"/>
              </a:rPr>
              <a:t>THANK YOU!</a:t>
            </a:r>
          </a:p>
          <a:p>
            <a:pPr algn="just">
              <a:spcAft>
                <a:spcPts val="600"/>
              </a:spcAft>
            </a:pPr>
            <a:endParaRPr lang="en-US" altLang="es-CO" sz="2400" b="1" i="0" dirty="0">
              <a:solidFill>
                <a:schemeClr val="bg1"/>
              </a:solidFill>
              <a:latin typeface="Century Gothic" panose="020B0502020202020204" pitchFamily="34" charset="0"/>
            </a:endParaRPr>
          </a:p>
          <a:p>
            <a:pPr algn="just">
              <a:spcAft>
                <a:spcPts val="600"/>
              </a:spcAft>
            </a:pPr>
            <a:endParaRPr lang="en-US" altLang="es-CO" sz="2400" b="1" i="0" dirty="0">
              <a:solidFill>
                <a:schemeClr val="bg1"/>
              </a:solidFill>
              <a:latin typeface="Century Gothic" panose="020B0502020202020204" pitchFamily="34" charset="0"/>
            </a:endParaRPr>
          </a:p>
          <a:p>
            <a:pPr algn="just">
              <a:spcAft>
                <a:spcPts val="600"/>
              </a:spcAft>
            </a:pPr>
            <a:r>
              <a:rPr lang="en-US" altLang="es-CO" sz="2400" i="0" dirty="0">
                <a:solidFill>
                  <a:schemeClr val="bg1"/>
                </a:solidFill>
                <a:latin typeface="Century Gothic" panose="020B0502020202020204" pitchFamily="34" charset="0"/>
              </a:rPr>
              <a:t>For any question or comment.</a:t>
            </a:r>
          </a:p>
          <a:p>
            <a:pPr algn="just">
              <a:spcAft>
                <a:spcPts val="600"/>
              </a:spcAft>
            </a:pPr>
            <a:endParaRPr lang="en-US" altLang="es-CO" sz="2400" b="1" i="0" dirty="0">
              <a:solidFill>
                <a:schemeClr val="bg1"/>
              </a:solidFill>
              <a:latin typeface="Century Gothic" panose="020B0502020202020204" pitchFamily="34" charset="0"/>
            </a:endParaRPr>
          </a:p>
          <a:p>
            <a:pPr algn="just">
              <a:spcAft>
                <a:spcPts val="600"/>
              </a:spcAft>
            </a:pPr>
            <a:r>
              <a:rPr lang="es-CO" altLang="es-CO" sz="2400" b="1" i="0" dirty="0" err="1">
                <a:solidFill>
                  <a:schemeClr val="bg1"/>
                </a:solidFill>
                <a:latin typeface="Century Gothic" panose="020B0502020202020204" pitchFamily="34" charset="0"/>
              </a:rPr>
              <a:t>Stefania</a:t>
            </a:r>
            <a:r>
              <a:rPr lang="es-CO" altLang="es-CO" sz="2400" b="1" i="0" dirty="0">
                <a:solidFill>
                  <a:schemeClr val="bg1"/>
                </a:solidFill>
                <a:latin typeface="Century Gothic" panose="020B0502020202020204" pitchFamily="34" charset="0"/>
              </a:rPr>
              <a:t> Arango Cuartas</a:t>
            </a:r>
            <a:endParaRPr lang="es-CO" altLang="es-CO" sz="2400" i="0" dirty="0">
              <a:solidFill>
                <a:schemeClr val="bg1"/>
              </a:solidFill>
              <a:latin typeface="Century Gothic" panose="020B0502020202020204" pitchFamily="34" charset="0"/>
            </a:endParaRPr>
          </a:p>
          <a:p>
            <a:pPr algn="just">
              <a:spcAft>
                <a:spcPts val="600"/>
              </a:spcAft>
            </a:pPr>
            <a:r>
              <a:rPr lang="es-CO" altLang="es-CO" sz="2400" i="0" dirty="0">
                <a:solidFill>
                  <a:schemeClr val="bg1"/>
                </a:solidFill>
                <a:latin typeface="Century Gothic" panose="020B0502020202020204" pitchFamily="34" charset="0"/>
              </a:rPr>
              <a:t>stefania.arango@correounivalle.edu.co</a:t>
            </a:r>
          </a:p>
          <a:p>
            <a:pPr algn="just">
              <a:spcAft>
                <a:spcPts val="600"/>
              </a:spcAft>
            </a:pPr>
            <a:endParaRPr lang="en-US" altLang="es-CO" sz="2400" b="1" i="0" dirty="0">
              <a:solidFill>
                <a:schemeClr val="bg1"/>
              </a:solidFill>
              <a:latin typeface="Century Gothic" panose="020B0502020202020204" pitchFamily="34" charset="0"/>
            </a:endParaRPr>
          </a:p>
        </p:txBody>
      </p:sp>
      <p:sp>
        <p:nvSpPr>
          <p:cNvPr id="3" name="Marcador de número de diapositiva 2"/>
          <p:cNvSpPr>
            <a:spLocks noGrp="1"/>
          </p:cNvSpPr>
          <p:nvPr>
            <p:ph type="sldNum" sz="quarter" idx="12"/>
          </p:nvPr>
        </p:nvSpPr>
        <p:spPr/>
        <p:txBody>
          <a:bodyPr/>
          <a:lstStyle/>
          <a:p>
            <a:fld id="{305717BB-EA0C-41C1-B4E7-CF664A88A92D}" type="slidenum">
              <a:rPr lang="en-US" smtClean="0"/>
              <a:t>19</a:t>
            </a:fld>
            <a:endParaRPr lang="en-US"/>
          </a:p>
        </p:txBody>
      </p:sp>
    </p:spTree>
    <p:extLst>
      <p:ext uri="{BB962C8B-B14F-4D97-AF65-F5344CB8AC3E}">
        <p14:creationId xmlns:p14="http://schemas.microsoft.com/office/powerpoint/2010/main" val="104905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9"/>
          <p:cNvSpPr txBox="1">
            <a:spLocks noChangeArrowheads="1"/>
          </p:cNvSpPr>
          <p:nvPr/>
        </p:nvSpPr>
        <p:spPr bwMode="auto">
          <a:xfrm>
            <a:off x="2590800" y="6034012"/>
            <a:ext cx="3962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GB" sz="1600" dirty="0" smtClean="0">
                <a:solidFill>
                  <a:schemeClr val="bg1">
                    <a:lumMod val="50000"/>
                  </a:schemeClr>
                </a:solidFill>
                <a:latin typeface="Arial" panose="020B0604020202020204" pitchFamily="34" charset="0"/>
                <a:cs typeface="Arial" panose="020B0604020202020204" pitchFamily="34" charset="0"/>
              </a:rPr>
              <a:t>www.grif.umontreal.ca/observatoire/</a:t>
            </a:r>
            <a:endParaRPr lang="en-GB" sz="1600" dirty="0">
              <a:solidFill>
                <a:schemeClr val="bg1">
                  <a:lumMod val="50000"/>
                </a:schemeClr>
              </a:solidFill>
              <a:latin typeface="Arial" panose="020B0604020202020204" pitchFamily="34" charset="0"/>
              <a:cs typeface="Arial" panose="020B0604020202020204" pitchFamily="34" charset="0"/>
            </a:endParaRPr>
          </a:p>
        </p:txBody>
      </p:sp>
      <p:pic>
        <p:nvPicPr>
          <p:cNvPr id="106498" name="Picture 35" descr="UdeM_CMJ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323" y="533400"/>
            <a:ext cx="1611312" cy="760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499"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781491"/>
            <a:ext cx="1466850"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0"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4365" y="766851"/>
            <a:ext cx="1420812"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3" name="Connecteur droit 22"/>
          <p:cNvCxnSpPr/>
          <p:nvPr/>
        </p:nvCxnSpPr>
        <p:spPr>
          <a:xfrm flipV="1">
            <a:off x="599808" y="2731844"/>
            <a:ext cx="6966164" cy="236"/>
          </a:xfrm>
          <a:prstGeom prst="line">
            <a:avLst/>
          </a:prstGeom>
          <a:ln w="0">
            <a:solidFill>
              <a:srgbClr val="C11FDA"/>
            </a:solidFill>
          </a:ln>
        </p:spPr>
        <p:style>
          <a:lnRef idx="1">
            <a:schemeClr val="accent1"/>
          </a:lnRef>
          <a:fillRef idx="0">
            <a:schemeClr val="accent1"/>
          </a:fillRef>
          <a:effectRef idx="0">
            <a:schemeClr val="accent1"/>
          </a:effectRef>
          <a:fontRef idx="minor">
            <a:schemeClr val="tx1"/>
          </a:fontRef>
        </p:style>
      </p:cxnSp>
      <p:pic>
        <p:nvPicPr>
          <p:cNvPr id="24" name="Imag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2296347"/>
            <a:ext cx="1579149" cy="799087"/>
          </a:xfrm>
          <a:prstGeom prst="rect">
            <a:avLst/>
          </a:prstGeom>
        </p:spPr>
      </p:pic>
      <p:sp>
        <p:nvSpPr>
          <p:cNvPr id="25" name="TextBox 15"/>
          <p:cNvSpPr txBox="1">
            <a:spLocks noChangeArrowheads="1"/>
          </p:cNvSpPr>
          <p:nvPr/>
        </p:nvSpPr>
        <p:spPr bwMode="auto">
          <a:xfrm>
            <a:off x="396928" y="1905000"/>
            <a:ext cx="5665845" cy="6771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143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s-ES" altLang="en-US" dirty="0" smtClean="0">
                <a:latin typeface="Arial" panose="020B0604020202020204" pitchFamily="34" charset="0"/>
                <a:cs typeface="Arial" panose="020B0604020202020204" pitchFamily="34" charset="0"/>
              </a:rPr>
              <a:t>Œuvre Durable</a:t>
            </a:r>
            <a:r>
              <a:rPr lang="en-US" altLang="en-US" dirty="0" smtClean="0">
                <a:latin typeface="Arial" panose="020B0604020202020204" pitchFamily="34" charset="0"/>
                <a:cs typeface="Arial" panose="020B0604020202020204" pitchFamily="34" charset="0"/>
              </a:rPr>
              <a:t>  </a:t>
            </a:r>
          </a:p>
          <a:p>
            <a:endParaRPr lang="es-ES" altLang="en-US" sz="1400" dirty="0" smtClean="0">
              <a:latin typeface="Arial" panose="020B0604020202020204" pitchFamily="34" charset="0"/>
              <a:cs typeface="Arial" panose="020B0604020202020204" pitchFamily="34" charset="0"/>
            </a:endParaRPr>
          </a:p>
        </p:txBody>
      </p:sp>
      <p:sp>
        <p:nvSpPr>
          <p:cNvPr id="2" name="Rectangle 1"/>
          <p:cNvSpPr/>
          <p:nvPr/>
        </p:nvSpPr>
        <p:spPr>
          <a:xfrm>
            <a:off x="495300" y="2362512"/>
            <a:ext cx="6972300" cy="738664"/>
          </a:xfrm>
          <a:prstGeom prst="rect">
            <a:avLst/>
          </a:prstGeom>
        </p:spPr>
        <p:txBody>
          <a:bodyPr wrap="square">
            <a:spAutoFit/>
          </a:bodyPr>
          <a:lstStyle/>
          <a:p>
            <a:r>
              <a:rPr lang="fr-FR" sz="1400" dirty="0">
                <a:solidFill>
                  <a:srgbClr val="FF00CC"/>
                </a:solidFill>
                <a:latin typeface="Arial" panose="020B0604020202020204" pitchFamily="34" charset="0"/>
                <a:cs typeface="Arial" panose="020B0604020202020204" pitchFamily="34" charset="0"/>
              </a:rPr>
              <a:t>O</a:t>
            </a:r>
            <a:r>
              <a:rPr lang="fr-FR" sz="1400" dirty="0" smtClean="0">
                <a:solidFill>
                  <a:srgbClr val="FF00CC"/>
                </a:solidFill>
                <a:latin typeface="Arial" panose="020B0604020202020204" pitchFamily="34" charset="0"/>
                <a:cs typeface="Arial" panose="020B0604020202020204" pitchFamily="34" charset="0"/>
              </a:rPr>
              <a:t>bservatoire </a:t>
            </a:r>
            <a:r>
              <a:rPr lang="fr-FR" sz="1400" dirty="0">
                <a:solidFill>
                  <a:srgbClr val="FF00CC"/>
                </a:solidFill>
                <a:latin typeface="Arial" panose="020B0604020202020204" pitchFamily="34" charset="0"/>
                <a:cs typeface="Arial" panose="020B0604020202020204" pitchFamily="34" charset="0"/>
              </a:rPr>
              <a:t>universitaire de la vulnérabilité, la résilience et la reconstruction </a:t>
            </a:r>
            <a:r>
              <a:rPr lang="fr-FR" sz="1400" dirty="0" smtClean="0">
                <a:solidFill>
                  <a:srgbClr val="FF00CC"/>
                </a:solidFill>
                <a:latin typeface="Arial" panose="020B0604020202020204" pitchFamily="34" charset="0"/>
                <a:cs typeface="Arial" panose="020B0604020202020204" pitchFamily="34" charset="0"/>
              </a:rPr>
              <a:t>durable</a:t>
            </a:r>
          </a:p>
          <a:p>
            <a:r>
              <a:rPr lang="fr-FR" sz="1400" dirty="0">
                <a:latin typeface="Arial" panose="020B0604020202020204" pitchFamily="34" charset="0"/>
                <a:cs typeface="Arial" panose="020B0604020202020204" pitchFamily="34" charset="0"/>
              </a:rPr>
              <a:t/>
            </a:r>
            <a:br>
              <a:rPr lang="fr-FR" sz="1400" dirty="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T</a:t>
            </a:r>
            <a:r>
              <a:rPr lang="fr-FR" sz="1400" dirty="0" smtClean="0">
                <a:solidFill>
                  <a:srgbClr val="000000"/>
                </a:solidFill>
                <a:latin typeface="Arial" panose="020B0604020202020204" pitchFamily="34" charset="0"/>
                <a:cs typeface="Arial" panose="020B0604020202020204" pitchFamily="34" charset="0"/>
              </a:rPr>
              <a:t>he </a:t>
            </a:r>
            <a:r>
              <a:rPr lang="fr-FR" sz="1400" dirty="0" err="1">
                <a:solidFill>
                  <a:srgbClr val="000000"/>
                </a:solidFill>
                <a:latin typeface="Arial" panose="020B0604020202020204" pitchFamily="34" charset="0"/>
                <a:cs typeface="Arial" panose="020B0604020202020204" pitchFamily="34" charset="0"/>
              </a:rPr>
              <a:t>D</a:t>
            </a:r>
            <a:r>
              <a:rPr lang="fr-FR" sz="1400" dirty="0" err="1" smtClean="0">
                <a:solidFill>
                  <a:srgbClr val="000000"/>
                </a:solidFill>
                <a:latin typeface="Arial" panose="020B0604020202020204" pitchFamily="34" charset="0"/>
                <a:cs typeface="Arial" panose="020B0604020202020204" pitchFamily="34" charset="0"/>
              </a:rPr>
              <a:t>isaster</a:t>
            </a:r>
            <a:r>
              <a:rPr lang="fr-FR" sz="1400" dirty="0" smtClean="0">
                <a:solidFill>
                  <a:srgbClr val="000000"/>
                </a:solidFill>
                <a:latin typeface="Arial" panose="020B0604020202020204" pitchFamily="34" charset="0"/>
                <a:cs typeface="Arial" panose="020B0604020202020204" pitchFamily="34" charset="0"/>
              </a:rPr>
              <a:t> </a:t>
            </a:r>
            <a:r>
              <a:rPr lang="fr-FR" sz="1400" dirty="0" err="1">
                <a:solidFill>
                  <a:srgbClr val="000000"/>
                </a:solidFill>
                <a:latin typeface="Arial" panose="020B0604020202020204" pitchFamily="34" charset="0"/>
                <a:cs typeface="Arial" panose="020B0604020202020204" pitchFamily="34" charset="0"/>
              </a:rPr>
              <a:t>R</a:t>
            </a:r>
            <a:r>
              <a:rPr lang="fr-FR" sz="1400" dirty="0" err="1" smtClean="0">
                <a:solidFill>
                  <a:srgbClr val="000000"/>
                </a:solidFill>
                <a:latin typeface="Arial" panose="020B0604020202020204" pitchFamily="34" charset="0"/>
                <a:cs typeface="Arial" panose="020B0604020202020204" pitchFamily="34" charset="0"/>
              </a:rPr>
              <a:t>esilience</a:t>
            </a:r>
            <a:r>
              <a:rPr lang="fr-FR" sz="1400" dirty="0" smtClean="0">
                <a:solidFill>
                  <a:srgbClr val="000000"/>
                </a:solidFill>
                <a:latin typeface="Arial" panose="020B0604020202020204" pitchFamily="34" charset="0"/>
                <a:cs typeface="Arial" panose="020B0604020202020204" pitchFamily="34" charset="0"/>
              </a:rPr>
              <a:t> </a:t>
            </a:r>
            <a:r>
              <a:rPr lang="fr-FR" sz="1400" dirty="0">
                <a:solidFill>
                  <a:srgbClr val="000000"/>
                </a:solidFill>
                <a:latin typeface="Arial" panose="020B0604020202020204" pitchFamily="34" charset="0"/>
                <a:cs typeface="Arial" panose="020B0604020202020204" pitchFamily="34" charset="0"/>
              </a:rPr>
              <a:t>and </a:t>
            </a:r>
            <a:r>
              <a:rPr lang="fr-FR" sz="1400" dirty="0" err="1">
                <a:solidFill>
                  <a:srgbClr val="000000"/>
                </a:solidFill>
                <a:latin typeface="Arial" panose="020B0604020202020204" pitchFamily="34" charset="0"/>
                <a:cs typeface="Arial" panose="020B0604020202020204" pitchFamily="34" charset="0"/>
              </a:rPr>
              <a:t>S</a:t>
            </a:r>
            <a:r>
              <a:rPr lang="fr-FR" sz="1400" dirty="0" err="1" smtClean="0">
                <a:solidFill>
                  <a:srgbClr val="000000"/>
                </a:solidFill>
                <a:latin typeface="Arial" panose="020B0604020202020204" pitchFamily="34" charset="0"/>
                <a:cs typeface="Arial" panose="020B0604020202020204" pitchFamily="34" charset="0"/>
              </a:rPr>
              <a:t>ustainable</a:t>
            </a:r>
            <a:r>
              <a:rPr lang="fr-FR" sz="1400" dirty="0" smtClean="0">
                <a:solidFill>
                  <a:srgbClr val="000000"/>
                </a:solidFill>
                <a:latin typeface="Arial" panose="020B0604020202020204" pitchFamily="34" charset="0"/>
                <a:cs typeface="Arial" panose="020B0604020202020204" pitchFamily="34" charset="0"/>
              </a:rPr>
              <a:t> </a:t>
            </a:r>
            <a:r>
              <a:rPr lang="fr-FR" sz="1400" dirty="0">
                <a:solidFill>
                  <a:srgbClr val="000000"/>
                </a:solidFill>
                <a:latin typeface="Arial" panose="020B0604020202020204" pitchFamily="34" charset="0"/>
                <a:cs typeface="Arial" panose="020B0604020202020204" pitchFamily="34" charset="0"/>
              </a:rPr>
              <a:t>R</a:t>
            </a:r>
            <a:r>
              <a:rPr lang="fr-FR" sz="1400" dirty="0" smtClean="0">
                <a:solidFill>
                  <a:srgbClr val="000000"/>
                </a:solidFill>
                <a:latin typeface="Arial" panose="020B0604020202020204" pitchFamily="34" charset="0"/>
                <a:cs typeface="Arial" panose="020B0604020202020204" pitchFamily="34" charset="0"/>
              </a:rPr>
              <a:t>econstruction </a:t>
            </a:r>
            <a:r>
              <a:rPr lang="fr-FR" sz="1400" dirty="0" err="1">
                <a:solidFill>
                  <a:srgbClr val="000000"/>
                </a:solidFill>
                <a:latin typeface="Arial" panose="020B0604020202020204" pitchFamily="34" charset="0"/>
                <a:cs typeface="Arial" panose="020B0604020202020204" pitchFamily="34" charset="0"/>
              </a:rPr>
              <a:t>R</a:t>
            </a:r>
            <a:r>
              <a:rPr lang="fr-FR" sz="1400" dirty="0" err="1" smtClean="0">
                <a:solidFill>
                  <a:srgbClr val="000000"/>
                </a:solidFill>
                <a:latin typeface="Arial" panose="020B0604020202020204" pitchFamily="34" charset="0"/>
                <a:cs typeface="Arial" panose="020B0604020202020204" pitchFamily="34" charset="0"/>
              </a:rPr>
              <a:t>esearch</a:t>
            </a:r>
            <a:r>
              <a:rPr lang="fr-FR" sz="1400" dirty="0" smtClean="0">
                <a:solidFill>
                  <a:srgbClr val="000000"/>
                </a:solidFill>
                <a:latin typeface="Arial" panose="020B0604020202020204" pitchFamily="34" charset="0"/>
                <a:cs typeface="Arial" panose="020B0604020202020204" pitchFamily="34" charset="0"/>
              </a:rPr>
              <a:t> Alliance</a:t>
            </a:r>
            <a:endParaRPr lang="en-US" sz="1400" dirty="0">
              <a:latin typeface="Arial" panose="020B0604020202020204" pitchFamily="34" charset="0"/>
              <a:cs typeface="Arial" panose="020B0604020202020204" pitchFamily="34" charset="0"/>
            </a:endParaRPr>
          </a:p>
        </p:txBody>
      </p:sp>
      <p:pic>
        <p:nvPicPr>
          <p:cNvPr id="27"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2772" y="4449839"/>
            <a:ext cx="2475029" cy="615885"/>
          </a:xfrm>
          <a:prstGeom prst="rect">
            <a:avLst/>
          </a:prstGeom>
        </p:spPr>
      </p:pic>
      <p:pic>
        <p:nvPicPr>
          <p:cNvPr id="5" name="Image 4"/>
          <p:cNvPicPr>
            <a:picLocks noChangeAspect="1"/>
          </p:cNvPicPr>
          <p:nvPr/>
        </p:nvPicPr>
        <p:blipFill>
          <a:blip r:embed="rId8"/>
          <a:stretch>
            <a:fillRect/>
          </a:stretch>
        </p:blipFill>
        <p:spPr>
          <a:xfrm>
            <a:off x="3083988" y="4468719"/>
            <a:ext cx="2583996" cy="585779"/>
          </a:xfrm>
          <a:prstGeom prst="rect">
            <a:avLst/>
          </a:prstGeom>
        </p:spPr>
      </p:pic>
      <p:pic>
        <p:nvPicPr>
          <p:cNvPr id="6" name="Imag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9772" y="5985332"/>
            <a:ext cx="330063" cy="330063"/>
          </a:xfrm>
          <a:prstGeom prst="rect">
            <a:avLst/>
          </a:prstGeom>
        </p:spPr>
      </p:pic>
      <p:pic>
        <p:nvPicPr>
          <p:cNvPr id="7" name="Image 6"/>
          <p:cNvPicPr>
            <a:picLocks noChangeAspect="1"/>
          </p:cNvPicPr>
          <p:nvPr/>
        </p:nvPicPr>
        <p:blipFill>
          <a:blip r:embed="rId10"/>
          <a:stretch>
            <a:fillRect/>
          </a:stretch>
        </p:blipFill>
        <p:spPr>
          <a:xfrm>
            <a:off x="440704" y="4292463"/>
            <a:ext cx="2502072" cy="952480"/>
          </a:xfrm>
          <a:prstGeom prst="rect">
            <a:avLst/>
          </a:prstGeom>
        </p:spPr>
      </p:pic>
      <p:sp>
        <p:nvSpPr>
          <p:cNvPr id="3" name="Marcador de número de diapositiva 2"/>
          <p:cNvSpPr>
            <a:spLocks noGrp="1"/>
          </p:cNvSpPr>
          <p:nvPr>
            <p:ph type="sldNum" sz="quarter" idx="12"/>
          </p:nvPr>
        </p:nvSpPr>
        <p:spPr/>
        <p:txBody>
          <a:bodyPr/>
          <a:lstStyle/>
          <a:p>
            <a:fld id="{305717BB-EA0C-41C1-B4E7-CF664A88A92D}" type="slidenum">
              <a:rPr lang="en-US" smtClean="0"/>
              <a:t>2</a:t>
            </a:fld>
            <a:endParaRPr lang="en-US"/>
          </a:p>
        </p:txBody>
      </p:sp>
    </p:spTree>
    <p:extLst>
      <p:ext uri="{BB962C8B-B14F-4D97-AF65-F5344CB8AC3E}">
        <p14:creationId xmlns:p14="http://schemas.microsoft.com/office/powerpoint/2010/main" val="113905787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310705" y="756895"/>
            <a:ext cx="8522589" cy="3705777"/>
            <a:chOff x="1458794" y="971384"/>
            <a:chExt cx="6934557" cy="3705777"/>
          </a:xfrm>
        </p:grpSpPr>
        <p:sp>
          <p:nvSpPr>
            <p:cNvPr id="2" name="Rectangle 3"/>
            <p:cNvSpPr txBox="1">
              <a:spLocks noChangeArrowheads="1"/>
            </p:cNvSpPr>
            <p:nvPr/>
          </p:nvSpPr>
          <p:spPr bwMode="auto">
            <a:xfrm>
              <a:off x="2109258" y="971384"/>
              <a:ext cx="6284093" cy="37057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FontTx/>
                <a:buNone/>
              </a:pPr>
              <a:r>
                <a:rPr lang="en-US" altLang="es-CO" sz="1800" dirty="0" smtClean="0">
                  <a:latin typeface="Century Gothic" panose="020B0502020202020204" pitchFamily="34" charset="0"/>
                </a:rPr>
                <a:t>Research Objective</a:t>
              </a:r>
            </a:p>
            <a:p>
              <a:pPr marL="0" indent="0">
                <a:lnSpc>
                  <a:spcPct val="100000"/>
                </a:lnSpc>
                <a:spcBef>
                  <a:spcPts val="0"/>
                </a:spcBef>
                <a:spcAft>
                  <a:spcPts val="400"/>
                </a:spcAft>
                <a:buFontTx/>
                <a:buNone/>
              </a:pPr>
              <a:endParaRPr lang="en-US" altLang="es-CO" sz="1800" dirty="0">
                <a:latin typeface="Century Gothic" panose="020B0502020202020204" pitchFamily="34" charset="0"/>
              </a:endParaRPr>
            </a:p>
            <a:p>
              <a:pPr marL="0" indent="0">
                <a:lnSpc>
                  <a:spcPct val="100000"/>
                </a:lnSpc>
                <a:spcBef>
                  <a:spcPts val="0"/>
                </a:spcBef>
                <a:spcAft>
                  <a:spcPts val="400"/>
                </a:spcAft>
                <a:buFontTx/>
                <a:buNone/>
              </a:pPr>
              <a:r>
                <a:rPr lang="en-US" altLang="es-CO" sz="1800" dirty="0" smtClean="0">
                  <a:latin typeface="Century Gothic" panose="020B0502020202020204" pitchFamily="34" charset="0"/>
                </a:rPr>
                <a:t>IDPs in Colombia in a worldwide perspective</a:t>
              </a:r>
            </a:p>
            <a:p>
              <a:pPr marL="0" indent="0">
                <a:lnSpc>
                  <a:spcPct val="100000"/>
                </a:lnSpc>
                <a:spcBef>
                  <a:spcPts val="0"/>
                </a:spcBef>
                <a:spcAft>
                  <a:spcPts val="400"/>
                </a:spcAft>
                <a:buFontTx/>
                <a:buNone/>
              </a:pPr>
              <a:endParaRPr lang="en-US" altLang="es-CO" sz="1800" dirty="0" smtClean="0">
                <a:latin typeface="Century Gothic" panose="020B0502020202020204" pitchFamily="34" charset="0"/>
              </a:endParaRPr>
            </a:p>
            <a:p>
              <a:pPr marL="0" indent="0">
                <a:lnSpc>
                  <a:spcPct val="100000"/>
                </a:lnSpc>
                <a:spcBef>
                  <a:spcPts val="0"/>
                </a:spcBef>
                <a:spcAft>
                  <a:spcPts val="400"/>
                </a:spcAft>
                <a:buFontTx/>
                <a:buNone/>
              </a:pPr>
              <a:r>
                <a:rPr lang="en-US" altLang="es-CO" sz="1800" dirty="0" smtClean="0">
                  <a:latin typeface="Century Gothic" panose="020B0502020202020204" pitchFamily="34" charset="0"/>
                </a:rPr>
                <a:t>Vulnerabilities among IDPs</a:t>
              </a:r>
              <a:endParaRPr lang="es-CO" altLang="es-CO" sz="1800" dirty="0" smtClean="0">
                <a:latin typeface="Century Gothic" panose="020B0502020202020204" pitchFamily="34" charset="0"/>
              </a:endParaRPr>
            </a:p>
            <a:p>
              <a:pPr marL="0" indent="0">
                <a:lnSpc>
                  <a:spcPct val="100000"/>
                </a:lnSpc>
                <a:spcBef>
                  <a:spcPts val="0"/>
                </a:spcBef>
                <a:spcAft>
                  <a:spcPts val="400"/>
                </a:spcAft>
                <a:buFontTx/>
                <a:buNone/>
              </a:pPr>
              <a:endParaRPr lang="en-US" altLang="es-CO" sz="1800" dirty="0" smtClean="0">
                <a:latin typeface="Century Gothic" panose="020B0502020202020204" pitchFamily="34" charset="0"/>
              </a:endParaRPr>
            </a:p>
            <a:p>
              <a:pPr marL="0" indent="0">
                <a:lnSpc>
                  <a:spcPct val="100000"/>
                </a:lnSpc>
                <a:spcBef>
                  <a:spcPts val="0"/>
                </a:spcBef>
                <a:spcAft>
                  <a:spcPts val="400"/>
                </a:spcAft>
                <a:buFontTx/>
                <a:buNone/>
              </a:pPr>
              <a:r>
                <a:rPr lang="en-US" altLang="es-CO" sz="1800" dirty="0" smtClean="0">
                  <a:latin typeface="Century Gothic" panose="020B0502020202020204" pitchFamily="34" charset="0"/>
                </a:rPr>
                <a:t>Opportunities of Tactical Urbanism for Creating Green Infrastructure </a:t>
              </a:r>
              <a:endParaRPr lang="es-CO" altLang="es-CO" sz="1800" dirty="0" smtClean="0">
                <a:latin typeface="Century Gothic" panose="020B0502020202020204" pitchFamily="34" charset="0"/>
              </a:endParaRPr>
            </a:p>
            <a:p>
              <a:pPr marL="0" indent="0">
                <a:lnSpc>
                  <a:spcPct val="100000"/>
                </a:lnSpc>
                <a:spcBef>
                  <a:spcPts val="0"/>
                </a:spcBef>
                <a:spcAft>
                  <a:spcPts val="400"/>
                </a:spcAft>
                <a:buFontTx/>
                <a:buNone/>
              </a:pPr>
              <a:endParaRPr lang="en-US" altLang="es-CO" sz="1800" dirty="0" smtClean="0">
                <a:latin typeface="Century Gothic" panose="020B0502020202020204" pitchFamily="34" charset="0"/>
              </a:endParaRPr>
            </a:p>
            <a:p>
              <a:pPr marL="0" indent="0">
                <a:lnSpc>
                  <a:spcPct val="100000"/>
                </a:lnSpc>
                <a:spcBef>
                  <a:spcPts val="0"/>
                </a:spcBef>
                <a:spcAft>
                  <a:spcPts val="400"/>
                </a:spcAft>
                <a:buFontTx/>
                <a:buNone/>
              </a:pPr>
              <a:r>
                <a:rPr lang="en-US" altLang="es-CO" sz="1800" dirty="0" err="1" smtClean="0">
                  <a:latin typeface="Century Gothic" panose="020B0502020202020204" pitchFamily="34" charset="0"/>
                </a:rPr>
                <a:t>Yumbo</a:t>
              </a:r>
              <a:r>
                <a:rPr lang="en-US" altLang="es-CO" sz="1800" dirty="0" smtClean="0">
                  <a:latin typeface="Century Gothic" panose="020B0502020202020204" pitchFamily="34" charset="0"/>
                </a:rPr>
                <a:t> River Case Study</a:t>
              </a:r>
            </a:p>
            <a:p>
              <a:pPr marL="0" indent="0">
                <a:lnSpc>
                  <a:spcPct val="100000"/>
                </a:lnSpc>
                <a:spcBef>
                  <a:spcPts val="0"/>
                </a:spcBef>
                <a:spcAft>
                  <a:spcPts val="400"/>
                </a:spcAft>
                <a:buFontTx/>
                <a:buNone/>
              </a:pPr>
              <a:endParaRPr lang="en-US" altLang="es-CO" sz="1800" dirty="0" smtClean="0">
                <a:latin typeface="Century Gothic" panose="020B0502020202020204" pitchFamily="34" charset="0"/>
              </a:endParaRPr>
            </a:p>
            <a:p>
              <a:pPr marL="0" indent="0">
                <a:lnSpc>
                  <a:spcPct val="100000"/>
                </a:lnSpc>
                <a:spcBef>
                  <a:spcPts val="0"/>
                </a:spcBef>
                <a:spcAft>
                  <a:spcPts val="400"/>
                </a:spcAft>
                <a:buFontTx/>
                <a:buNone/>
              </a:pPr>
              <a:r>
                <a:rPr lang="en-US" altLang="es-CO" sz="1800" dirty="0" smtClean="0">
                  <a:latin typeface="Century Gothic" panose="020B0502020202020204" pitchFamily="34" charset="0"/>
                </a:rPr>
                <a:t>Discussion</a:t>
              </a:r>
              <a:endParaRPr lang="es-CO" altLang="es-CO" sz="1800" dirty="0" smtClean="0">
                <a:latin typeface="Century Gothic" panose="020B0502020202020204" pitchFamily="34" charset="0"/>
              </a:endParaRPr>
            </a:p>
          </p:txBody>
        </p:sp>
        <p:grpSp>
          <p:nvGrpSpPr>
            <p:cNvPr id="3" name="Grupo 1"/>
            <p:cNvGrpSpPr>
              <a:grpSpLocks/>
            </p:cNvGrpSpPr>
            <p:nvPr/>
          </p:nvGrpSpPr>
          <p:grpSpPr bwMode="auto">
            <a:xfrm>
              <a:off x="1458794" y="971384"/>
              <a:ext cx="650463" cy="3705777"/>
              <a:chOff x="676346" y="2725734"/>
              <a:chExt cx="584129" cy="2904457"/>
            </a:xfrm>
            <a:solidFill>
              <a:srgbClr val="194256"/>
            </a:solidFill>
          </p:grpSpPr>
          <p:sp>
            <p:nvSpPr>
              <p:cNvPr id="4" name="Text Box 9"/>
              <p:cNvSpPr txBox="1">
                <a:spLocks noChangeArrowheads="1"/>
              </p:cNvSpPr>
              <p:nvPr/>
            </p:nvSpPr>
            <p:spPr bwMode="auto">
              <a:xfrm>
                <a:off x="684213" y="4228722"/>
                <a:ext cx="576262" cy="410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Bef>
                    <a:spcPct val="50000"/>
                  </a:spcBef>
                </a:pPr>
                <a:r>
                  <a:rPr lang="es-MX" altLang="es-CO" sz="2800" b="1" i="0" dirty="0">
                    <a:solidFill>
                      <a:schemeClr val="bg1"/>
                    </a:solidFill>
                    <a:latin typeface="Arial Black" panose="020B0A04020102020204" pitchFamily="34" charset="0"/>
                  </a:rPr>
                  <a:t>4</a:t>
                </a:r>
                <a:endParaRPr lang="es-ES" altLang="es-CO" sz="2800" b="1" i="0" dirty="0">
                  <a:solidFill>
                    <a:schemeClr val="bg1"/>
                  </a:solidFill>
                  <a:latin typeface="Arial Black" panose="020B0A04020102020204" pitchFamily="34" charset="0"/>
                </a:endParaRPr>
              </a:p>
            </p:txBody>
          </p:sp>
          <p:sp>
            <p:nvSpPr>
              <p:cNvPr id="5" name="Text Box 10"/>
              <p:cNvSpPr txBox="1">
                <a:spLocks noChangeArrowheads="1"/>
              </p:cNvSpPr>
              <p:nvPr/>
            </p:nvSpPr>
            <p:spPr bwMode="auto">
              <a:xfrm>
                <a:off x="684213" y="3728211"/>
                <a:ext cx="576262" cy="410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Bef>
                    <a:spcPct val="50000"/>
                  </a:spcBef>
                </a:pPr>
                <a:r>
                  <a:rPr lang="es-MX" altLang="es-CO" sz="2800" b="1" i="0" dirty="0">
                    <a:solidFill>
                      <a:schemeClr val="bg1"/>
                    </a:solidFill>
                    <a:latin typeface="Arial Black" panose="020B0A04020102020204" pitchFamily="34" charset="0"/>
                  </a:rPr>
                  <a:t>3</a:t>
                </a:r>
                <a:endParaRPr lang="es-ES" altLang="es-CO" sz="2800" b="1" i="0" dirty="0">
                  <a:solidFill>
                    <a:schemeClr val="bg1"/>
                  </a:solidFill>
                  <a:latin typeface="Arial Black" panose="020B0A04020102020204" pitchFamily="34" charset="0"/>
                </a:endParaRPr>
              </a:p>
            </p:txBody>
          </p:sp>
          <p:sp>
            <p:nvSpPr>
              <p:cNvPr id="6" name="Text Box 11"/>
              <p:cNvSpPr txBox="1">
                <a:spLocks noChangeArrowheads="1"/>
              </p:cNvSpPr>
              <p:nvPr/>
            </p:nvSpPr>
            <p:spPr bwMode="auto">
              <a:xfrm>
                <a:off x="684213" y="3227701"/>
                <a:ext cx="576262" cy="410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Bef>
                    <a:spcPct val="50000"/>
                  </a:spcBef>
                </a:pPr>
                <a:r>
                  <a:rPr lang="es-MX" altLang="es-CO" sz="2800" b="1" i="0">
                    <a:solidFill>
                      <a:schemeClr val="bg1"/>
                    </a:solidFill>
                    <a:latin typeface="Arial Black" panose="020B0A04020102020204" pitchFamily="34" charset="0"/>
                  </a:rPr>
                  <a:t>2</a:t>
                </a:r>
                <a:endParaRPr lang="es-ES" altLang="es-CO" sz="2800" b="1" i="0">
                  <a:solidFill>
                    <a:schemeClr val="bg1"/>
                  </a:solidFill>
                  <a:latin typeface="Arial Black" panose="020B0A04020102020204" pitchFamily="34" charset="0"/>
                </a:endParaRPr>
              </a:p>
            </p:txBody>
          </p:sp>
          <p:sp>
            <p:nvSpPr>
              <p:cNvPr id="7" name="Text Box 12"/>
              <p:cNvSpPr txBox="1">
                <a:spLocks noChangeArrowheads="1"/>
              </p:cNvSpPr>
              <p:nvPr/>
            </p:nvSpPr>
            <p:spPr bwMode="auto">
              <a:xfrm>
                <a:off x="684213" y="2725734"/>
                <a:ext cx="576262" cy="410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Bef>
                    <a:spcPct val="50000"/>
                  </a:spcBef>
                </a:pPr>
                <a:r>
                  <a:rPr lang="es-MX" altLang="es-CO" sz="2800" b="1" i="0" dirty="0">
                    <a:solidFill>
                      <a:schemeClr val="bg1"/>
                    </a:solidFill>
                    <a:latin typeface="Arial Black" panose="020B0A04020102020204" pitchFamily="34" charset="0"/>
                  </a:rPr>
                  <a:t>1</a:t>
                </a:r>
                <a:endParaRPr lang="es-ES" altLang="es-CO" sz="2800" b="1" i="0" dirty="0">
                  <a:solidFill>
                    <a:schemeClr val="bg1"/>
                  </a:solidFill>
                  <a:latin typeface="Arial Black" panose="020B0A04020102020204" pitchFamily="34" charset="0"/>
                </a:endParaRPr>
              </a:p>
            </p:txBody>
          </p:sp>
          <p:sp>
            <p:nvSpPr>
              <p:cNvPr id="8" name="Text Box 9"/>
              <p:cNvSpPr txBox="1">
                <a:spLocks noChangeArrowheads="1"/>
              </p:cNvSpPr>
              <p:nvPr/>
            </p:nvSpPr>
            <p:spPr bwMode="auto">
              <a:xfrm>
                <a:off x="676346" y="4724416"/>
                <a:ext cx="576262" cy="410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Bef>
                    <a:spcPct val="50000"/>
                  </a:spcBef>
                </a:pPr>
                <a:r>
                  <a:rPr lang="es-MX" altLang="es-CO" sz="2800" b="1" i="0">
                    <a:solidFill>
                      <a:schemeClr val="bg1"/>
                    </a:solidFill>
                    <a:latin typeface="Arial Black" panose="020B0A04020102020204" pitchFamily="34" charset="0"/>
                  </a:rPr>
                  <a:t>5</a:t>
                </a:r>
                <a:endParaRPr lang="es-ES" altLang="es-CO" sz="2800" b="1" i="0">
                  <a:solidFill>
                    <a:schemeClr val="bg1"/>
                  </a:solidFill>
                  <a:latin typeface="Arial Black" panose="020B0A04020102020204" pitchFamily="34" charset="0"/>
                </a:endParaRPr>
              </a:p>
            </p:txBody>
          </p:sp>
          <p:sp>
            <p:nvSpPr>
              <p:cNvPr id="19" name="Text Box 9"/>
              <p:cNvSpPr txBox="1">
                <a:spLocks noChangeArrowheads="1"/>
              </p:cNvSpPr>
              <p:nvPr/>
            </p:nvSpPr>
            <p:spPr bwMode="auto">
              <a:xfrm>
                <a:off x="676346" y="5220110"/>
                <a:ext cx="576262" cy="4100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Bef>
                    <a:spcPct val="50000"/>
                  </a:spcBef>
                </a:pPr>
                <a:r>
                  <a:rPr lang="es-ES" altLang="es-CO" sz="2800" b="1" i="0" dirty="0" smtClean="0">
                    <a:solidFill>
                      <a:schemeClr val="bg1"/>
                    </a:solidFill>
                    <a:latin typeface="Arial Black" panose="020B0A04020102020204" pitchFamily="34" charset="0"/>
                  </a:rPr>
                  <a:t>6</a:t>
                </a:r>
                <a:endParaRPr lang="es-ES" altLang="es-CO" sz="2800" b="1" i="0" dirty="0">
                  <a:solidFill>
                    <a:schemeClr val="bg1"/>
                  </a:solidFill>
                  <a:latin typeface="Arial Black" panose="020B0A04020102020204" pitchFamily="34" charset="0"/>
                </a:endParaRPr>
              </a:p>
            </p:txBody>
          </p:sp>
        </p:grpSp>
      </p:grpSp>
      <p:sp>
        <p:nvSpPr>
          <p:cNvPr id="9" name="CuadroTexto 8"/>
          <p:cNvSpPr txBox="1"/>
          <p:nvPr/>
        </p:nvSpPr>
        <p:spPr>
          <a:xfrm>
            <a:off x="0" y="0"/>
            <a:ext cx="9144000" cy="400110"/>
          </a:xfrm>
          <a:prstGeom prst="rect">
            <a:avLst/>
          </a:prstGeom>
          <a:solidFill>
            <a:srgbClr val="194256"/>
          </a:solidFill>
          <a:ln>
            <a:noFill/>
          </a:ln>
        </p:spPr>
        <p:txBody>
          <a:bodyPr wrap="square">
            <a:spAutoFit/>
          </a:bodyPr>
          <a:lstStyle/>
          <a:p>
            <a:pPr>
              <a:defRPr/>
            </a:pPr>
            <a:r>
              <a:rPr lang="es-CO" sz="2000" b="1" i="0" dirty="0" err="1" smtClean="0">
                <a:solidFill>
                  <a:schemeClr val="bg1"/>
                </a:solidFill>
                <a:latin typeface="Century Gothic" panose="020B0502020202020204" pitchFamily="34" charset="0"/>
              </a:rPr>
              <a:t>Topics</a:t>
            </a:r>
            <a:endParaRPr lang="es-CO" sz="2000" b="1" i="0" dirty="0">
              <a:solidFill>
                <a:schemeClr val="bg1"/>
              </a:solidFill>
              <a:latin typeface="Century Gothic" panose="020B0502020202020204" pitchFamily="34" charset="0"/>
            </a:endParaRPr>
          </a:p>
        </p:txBody>
      </p:sp>
      <p:pic>
        <p:nvPicPr>
          <p:cNvPr id="15" name="Picture 2" descr="Resultado de imagen para habitat y desarrollo sostenibl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957" y="5149334"/>
            <a:ext cx="266522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o hay texto alternativo automático disponi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8810" y="5149334"/>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3561" y="5149334"/>
            <a:ext cx="1033846"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Resultado de imagen para maestria en arquitectura y urbanismo unival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6221" y="5149334"/>
            <a:ext cx="1463414" cy="1440000"/>
          </a:xfrm>
          <a:prstGeom prst="rect">
            <a:avLst/>
          </a:prstGeom>
          <a:noFill/>
          <a:extLst>
            <a:ext uri="{909E8E84-426E-40DD-AFC4-6F175D3DCCD1}">
              <a14:hiddenFill xmlns:a14="http://schemas.microsoft.com/office/drawing/2010/main">
                <a:solidFill>
                  <a:srgbClr val="FFFFFF"/>
                </a:solidFill>
              </a14:hiddenFill>
            </a:ext>
          </a:extLst>
        </p:spPr>
      </p:pic>
      <p:sp>
        <p:nvSpPr>
          <p:cNvPr id="23" name="Marcador de número de diapositiva 22"/>
          <p:cNvSpPr>
            <a:spLocks noGrp="1"/>
          </p:cNvSpPr>
          <p:nvPr>
            <p:ph type="sldNum" sz="quarter" idx="12"/>
          </p:nvPr>
        </p:nvSpPr>
        <p:spPr/>
        <p:txBody>
          <a:bodyPr/>
          <a:lstStyle/>
          <a:p>
            <a:fld id="{305717BB-EA0C-41C1-B4E7-CF664A88A92D}" type="slidenum">
              <a:rPr lang="en-US" smtClean="0"/>
              <a:t>3</a:t>
            </a:fld>
            <a:endParaRPr lang="en-US"/>
          </a:p>
        </p:txBody>
      </p:sp>
    </p:spTree>
    <p:extLst>
      <p:ext uri="{BB962C8B-B14F-4D97-AF65-F5344CB8AC3E}">
        <p14:creationId xmlns:p14="http://schemas.microsoft.com/office/powerpoint/2010/main" val="608402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110"/>
          </a:xfrm>
          <a:prstGeom prst="rect">
            <a:avLst/>
          </a:prstGeom>
          <a:solidFill>
            <a:srgbClr val="194256"/>
          </a:solidFill>
          <a:ln>
            <a:noFill/>
          </a:ln>
        </p:spPr>
        <p:txBody>
          <a:bodyPr wrap="square">
            <a:spAutoFit/>
          </a:bodyPr>
          <a:lstStyle/>
          <a:p>
            <a:pPr>
              <a:defRPr/>
            </a:pPr>
            <a:r>
              <a:rPr lang="es-CO" sz="2000" b="1" i="0" dirty="0" smtClean="0">
                <a:solidFill>
                  <a:schemeClr val="bg1"/>
                </a:solidFill>
                <a:latin typeface="Century Gothic" panose="020B0502020202020204" pitchFamily="34" charset="0"/>
              </a:rPr>
              <a:t>1. </a:t>
            </a:r>
            <a:r>
              <a:rPr lang="es-CO" sz="2000" b="1" i="0" dirty="0" err="1" smtClean="0">
                <a:solidFill>
                  <a:schemeClr val="bg1"/>
                </a:solidFill>
                <a:latin typeface="Century Gothic" panose="020B0502020202020204" pitchFamily="34" charset="0"/>
              </a:rPr>
              <a:t>Research</a:t>
            </a:r>
            <a:r>
              <a:rPr lang="es-CO" sz="2000" b="1" i="0" dirty="0" smtClean="0">
                <a:solidFill>
                  <a:schemeClr val="bg1"/>
                </a:solidFill>
                <a:latin typeface="Century Gothic" panose="020B0502020202020204" pitchFamily="34" charset="0"/>
              </a:rPr>
              <a:t> </a:t>
            </a:r>
            <a:r>
              <a:rPr lang="es-CO" sz="2000" b="1" i="0" dirty="0" err="1">
                <a:solidFill>
                  <a:schemeClr val="bg1"/>
                </a:solidFill>
                <a:latin typeface="Century Gothic" panose="020B0502020202020204" pitchFamily="34" charset="0"/>
              </a:rPr>
              <a:t>Objective</a:t>
            </a:r>
            <a:endParaRPr lang="es-CO" sz="2000" b="1" i="0" dirty="0">
              <a:solidFill>
                <a:schemeClr val="bg1"/>
              </a:solidFill>
              <a:latin typeface="Century Gothic" panose="020B0502020202020204" pitchFamily="34" charset="0"/>
            </a:endParaRPr>
          </a:p>
        </p:txBody>
      </p:sp>
      <p:sp>
        <p:nvSpPr>
          <p:cNvPr id="3" name="CuadroTexto 1"/>
          <p:cNvSpPr txBox="1">
            <a:spLocks noChangeArrowheads="1"/>
          </p:cNvSpPr>
          <p:nvPr/>
        </p:nvSpPr>
        <p:spPr bwMode="auto">
          <a:xfrm>
            <a:off x="927100" y="813594"/>
            <a:ext cx="7364413"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lnSpc>
                <a:spcPct val="150000"/>
              </a:lnSpc>
            </a:pPr>
            <a:r>
              <a:rPr lang="en-US" altLang="es-CO" i="0" dirty="0">
                <a:latin typeface="Century Gothic" panose="020B0502020202020204" pitchFamily="34" charset="0"/>
              </a:rPr>
              <a:t>Colombia is the second country with the highest number of internally displaced population worldwide, who are more vulnerable due to their living conditions. This research </a:t>
            </a:r>
            <a:r>
              <a:rPr lang="en-US" i="0" dirty="0" smtClean="0">
                <a:latin typeface="Century Gothic" panose="020B0502020202020204" pitchFamily="34" charset="0"/>
              </a:rPr>
              <a:t>studies</a:t>
            </a:r>
            <a:r>
              <a:rPr lang="es-CO" dirty="0" smtClean="0"/>
              <a:t> </a:t>
            </a:r>
            <a:r>
              <a:rPr lang="en-US" altLang="es-CO" i="0" dirty="0" smtClean="0">
                <a:latin typeface="Century Gothic" panose="020B0502020202020204" pitchFamily="34" charset="0"/>
              </a:rPr>
              <a:t> tactical </a:t>
            </a:r>
            <a:r>
              <a:rPr lang="en-US" altLang="es-CO" i="0" dirty="0">
                <a:latin typeface="Century Gothic" panose="020B0502020202020204" pitchFamily="34" charset="0"/>
              </a:rPr>
              <a:t>urbanism </a:t>
            </a:r>
            <a:r>
              <a:rPr lang="en-US" altLang="es-CO" i="0" dirty="0" smtClean="0">
                <a:latin typeface="Century Gothic" panose="020B0502020202020204" pitchFamily="34" charset="0"/>
              </a:rPr>
              <a:t>strategies and green </a:t>
            </a:r>
            <a:r>
              <a:rPr lang="en-US" altLang="es-CO" i="0" dirty="0">
                <a:latin typeface="Century Gothic" panose="020B0502020202020204" pitchFamily="34" charset="0"/>
              </a:rPr>
              <a:t>infrastructure tools to reduce the IDPs vulnerability to flood risks.</a:t>
            </a:r>
          </a:p>
        </p:txBody>
      </p:sp>
      <p:sp>
        <p:nvSpPr>
          <p:cNvPr id="4" name="CuadroTexto 3"/>
          <p:cNvSpPr txBox="1"/>
          <p:nvPr/>
        </p:nvSpPr>
        <p:spPr bwMode="auto">
          <a:xfrm>
            <a:off x="0" y="6158767"/>
            <a:ext cx="9144000" cy="738664"/>
          </a:xfrm>
          <a:prstGeom prst="rect">
            <a:avLst/>
          </a:prstGeom>
          <a:noFill/>
        </p:spPr>
        <p:txBody>
          <a:bodyPr>
            <a:spAutoFit/>
          </a:bodyPr>
          <a:lstStyle/>
          <a:p>
            <a:pPr>
              <a:defRPr/>
            </a:pPr>
            <a:r>
              <a:rPr lang="es-CO" sz="1400" b="1" i="0" cap="all" dirty="0">
                <a:latin typeface="Century Gothic" panose="020B0502020202020204" pitchFamily="34" charset="0"/>
              </a:rPr>
              <a:t>MIGRATION OF IDPS IN COLOMBIA</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http://www.semana.com/nacion/articulo/desplazamiento-colombia-es-el-pais-con-mas-desplazados-en-latinoamerica/387275-3</a:t>
            </a:r>
          </a:p>
        </p:txBody>
      </p:sp>
      <p:pic>
        <p:nvPicPr>
          <p:cNvPr id="5" name="Picture 4" descr="http://static.iris.net.co/semana/upload/images/2014/5/14/387351_184945_1.jpg"/>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1361" b="3386"/>
          <a:stretch/>
        </p:blipFill>
        <p:spPr bwMode="auto">
          <a:xfrm>
            <a:off x="0" y="3429001"/>
            <a:ext cx="9144000" cy="275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número de diapositiva 7"/>
          <p:cNvSpPr>
            <a:spLocks noGrp="1"/>
          </p:cNvSpPr>
          <p:nvPr>
            <p:ph type="sldNum" sz="quarter" idx="12"/>
          </p:nvPr>
        </p:nvSpPr>
        <p:spPr/>
        <p:txBody>
          <a:bodyPr/>
          <a:lstStyle/>
          <a:p>
            <a:fld id="{305717BB-EA0C-41C1-B4E7-CF664A88A92D}" type="slidenum">
              <a:rPr lang="en-US" smtClean="0"/>
              <a:t>4</a:t>
            </a:fld>
            <a:endParaRPr lang="en-US"/>
          </a:p>
        </p:txBody>
      </p:sp>
    </p:spTree>
    <p:extLst>
      <p:ext uri="{BB962C8B-B14F-4D97-AF65-F5344CB8AC3E}">
        <p14:creationId xmlns:p14="http://schemas.microsoft.com/office/powerpoint/2010/main" val="368081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323849" y="489389"/>
            <a:ext cx="849630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lnSpc>
                <a:spcPct val="150000"/>
              </a:lnSpc>
              <a:buFont typeface="Arial" panose="020B0604020202020204" pitchFamily="34" charset="0"/>
              <a:buChar char="•"/>
              <a:defRPr/>
            </a:pPr>
            <a:r>
              <a:rPr lang="en-US" sz="1600" i="0" dirty="0" smtClean="0">
                <a:latin typeface="Century Gothic" panose="020B0502020202020204" pitchFamily="34" charset="0"/>
              </a:rPr>
              <a:t>Internal Displacement Monitoring Centre (IDMC) </a:t>
            </a:r>
            <a:r>
              <a:rPr lang="en-US" altLang="es-CO" sz="1600" i="0" dirty="0" smtClean="0">
                <a:latin typeface="Century Gothic" panose="020B0502020202020204" pitchFamily="34" charset="0"/>
              </a:rPr>
              <a:t>counted 8,6 million new IDPs by conflict and 19,2 million new IDPs by disasters in 2015.</a:t>
            </a:r>
          </a:p>
          <a:p>
            <a:pPr algn="just">
              <a:lnSpc>
                <a:spcPct val="150000"/>
              </a:lnSpc>
              <a:buFont typeface="Arial" panose="020B0604020202020204" pitchFamily="34" charset="0"/>
              <a:buChar char="•"/>
              <a:defRPr/>
            </a:pPr>
            <a:r>
              <a:rPr lang="en-US" altLang="es-CO" sz="1600" i="0" dirty="0" smtClean="0">
                <a:latin typeface="Century Gothic" panose="020B0502020202020204" pitchFamily="34" charset="0"/>
              </a:rPr>
              <a:t>Colombia had 224,000 new IDPs per conflict of the 231,000 that were reported throughout Latin America and the Caribbean for the same year.</a:t>
            </a:r>
          </a:p>
          <a:p>
            <a:pPr marL="0" indent="0" algn="r">
              <a:lnSpc>
                <a:spcPct val="150000"/>
              </a:lnSpc>
              <a:defRPr/>
            </a:pPr>
            <a:r>
              <a:rPr lang="en-US" altLang="es-CO" sz="1400" i="0" dirty="0" smtClean="0">
                <a:latin typeface="Century Gothic" panose="020B0502020202020204" pitchFamily="34" charset="0"/>
              </a:rPr>
              <a:t>(</a:t>
            </a:r>
            <a:r>
              <a:rPr lang="en-US" altLang="es-CO" sz="1400" i="0" dirty="0" err="1" smtClean="0">
                <a:latin typeface="Century Gothic" panose="020B0502020202020204" pitchFamily="34" charset="0"/>
              </a:rPr>
              <a:t>Bilak</a:t>
            </a:r>
            <a:r>
              <a:rPr lang="en-US" altLang="es-CO" sz="1400" i="0" dirty="0" smtClean="0">
                <a:latin typeface="Century Gothic" panose="020B0502020202020204" pitchFamily="34" charset="0"/>
              </a:rPr>
              <a:t> et al., 2016)</a:t>
            </a:r>
          </a:p>
        </p:txBody>
      </p:sp>
      <p:pic>
        <p:nvPicPr>
          <p:cNvPr id="3" name="Picture 16" descr="http://www.internal-displacement.org/globalreport2016/img/icon/new_icon.png"/>
          <p:cNvPicPr>
            <a:picLocks noChangeAspect="1" noChangeArrowheads="1"/>
          </p:cNvPicPr>
          <p:nvPr/>
        </p:nvPicPr>
        <p:blipFill>
          <a:blip r:embed="rId3" cstate="print">
            <a:extLst>
              <a:ext uri="{28A0092B-C50C-407E-A947-70E740481C1C}">
                <a14:useLocalDpi xmlns:a14="http://schemas.microsoft.com/office/drawing/2010/main" val="0"/>
              </a:ext>
            </a:extLst>
          </a:blip>
          <a:srcRect t="928" b="1982"/>
          <a:stretch>
            <a:fillRect/>
          </a:stretch>
        </p:blipFill>
        <p:spPr bwMode="auto">
          <a:xfrm>
            <a:off x="788547" y="2372675"/>
            <a:ext cx="7566903"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bwMode="auto">
          <a:xfrm>
            <a:off x="1" y="6334780"/>
            <a:ext cx="8820150" cy="523220"/>
          </a:xfrm>
          <a:prstGeom prst="rect">
            <a:avLst/>
          </a:prstGeom>
          <a:noFill/>
        </p:spPr>
        <p:txBody>
          <a:bodyPr wrap="square">
            <a:spAutoFit/>
          </a:bodyPr>
          <a:lstStyle/>
          <a:p>
            <a:pPr>
              <a:defRPr/>
            </a:pPr>
            <a:r>
              <a:rPr lang="en-US" sz="1400" b="1" i="0" cap="all" dirty="0">
                <a:latin typeface="Century Gothic" panose="020B0502020202020204" pitchFamily="34" charset="0"/>
              </a:rPr>
              <a:t>REGIONS WITH MOST NEW DISPLACEMENT IN 2015</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http://www.internal-displacement.org/globalreport2016/</a:t>
            </a:r>
          </a:p>
        </p:txBody>
      </p:sp>
      <p:sp>
        <p:nvSpPr>
          <p:cNvPr id="5" name="CuadroTexto 4"/>
          <p:cNvSpPr txBox="1"/>
          <p:nvPr/>
        </p:nvSpPr>
        <p:spPr>
          <a:xfrm>
            <a:off x="0" y="0"/>
            <a:ext cx="9144000" cy="40011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2. IDPs in Colombia </a:t>
            </a:r>
            <a:r>
              <a:rPr lang="en-US" altLang="es-CO" dirty="0" smtClean="0"/>
              <a:t>in a worldwide perspective</a:t>
            </a:r>
            <a:endParaRPr lang="en-US" altLang="es-CO" dirty="0"/>
          </a:p>
        </p:txBody>
      </p:sp>
      <p:sp>
        <p:nvSpPr>
          <p:cNvPr id="6" name="Marcador de número de diapositiva 5"/>
          <p:cNvSpPr>
            <a:spLocks noGrp="1"/>
          </p:cNvSpPr>
          <p:nvPr>
            <p:ph type="sldNum" sz="quarter" idx="12"/>
          </p:nvPr>
        </p:nvSpPr>
        <p:spPr/>
        <p:txBody>
          <a:bodyPr/>
          <a:lstStyle/>
          <a:p>
            <a:fld id="{305717BB-EA0C-41C1-B4E7-CF664A88A92D}" type="slidenum">
              <a:rPr lang="en-US" smtClean="0"/>
              <a:t>5</a:t>
            </a:fld>
            <a:endParaRPr lang="en-US"/>
          </a:p>
        </p:txBody>
      </p:sp>
    </p:spTree>
    <p:extLst>
      <p:ext uri="{BB962C8B-B14F-4D97-AF65-F5344CB8AC3E}">
        <p14:creationId xmlns:p14="http://schemas.microsoft.com/office/powerpoint/2010/main" val="303843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11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2. IDPs in Colombia </a:t>
            </a:r>
            <a:r>
              <a:rPr lang="en-US" altLang="es-CO" dirty="0" smtClean="0"/>
              <a:t>in a worldwide perspective</a:t>
            </a:r>
            <a:endParaRPr lang="en-US" altLang="es-CO" dirty="0"/>
          </a:p>
        </p:txBody>
      </p:sp>
      <p:sp>
        <p:nvSpPr>
          <p:cNvPr id="3" name="CuadroTexto 1"/>
          <p:cNvSpPr txBox="1">
            <a:spLocks noChangeArrowheads="1"/>
          </p:cNvSpPr>
          <p:nvPr/>
        </p:nvSpPr>
        <p:spPr bwMode="auto">
          <a:xfrm>
            <a:off x="1063096" y="897273"/>
            <a:ext cx="7017808"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lnSpc>
                <a:spcPct val="150000"/>
              </a:lnSpc>
              <a:buFont typeface="Arial" panose="020B0604020202020204" pitchFamily="34" charset="0"/>
              <a:buChar char="•"/>
              <a:defRPr/>
            </a:pPr>
            <a:r>
              <a:rPr lang="en-US" altLang="es-CO" sz="1600" i="0" dirty="0" smtClean="0">
                <a:latin typeface="Century Gothic" panose="020B0502020202020204" pitchFamily="34" charset="0"/>
              </a:rPr>
              <a:t>Colombia was the only country in Latin America and the Caribbean which is in the top 10 with more quantity of new IDPs in 2015 worldwide.</a:t>
            </a:r>
          </a:p>
          <a:p>
            <a:pPr marL="0" indent="0" algn="r">
              <a:lnSpc>
                <a:spcPct val="150000"/>
              </a:lnSpc>
              <a:defRPr/>
            </a:pPr>
            <a:r>
              <a:rPr lang="en-US" altLang="es-CO" sz="1400" i="0" dirty="0" smtClean="0">
                <a:latin typeface="Century Gothic" panose="020B0502020202020204" pitchFamily="34" charset="0"/>
              </a:rPr>
              <a:t>(</a:t>
            </a:r>
            <a:r>
              <a:rPr lang="en-US" altLang="es-CO" sz="1400" i="0" dirty="0" err="1" smtClean="0">
                <a:latin typeface="Century Gothic" panose="020B0502020202020204" pitchFamily="34" charset="0"/>
              </a:rPr>
              <a:t>Bilak</a:t>
            </a:r>
            <a:r>
              <a:rPr lang="en-US" altLang="es-CO" sz="1400" i="0" dirty="0" smtClean="0">
                <a:latin typeface="Century Gothic" panose="020B0502020202020204" pitchFamily="34" charset="0"/>
              </a:rPr>
              <a:t> et al., 2016)</a:t>
            </a:r>
          </a:p>
        </p:txBody>
      </p:sp>
      <p:sp>
        <p:nvSpPr>
          <p:cNvPr id="4" name="CuadroTexto 3"/>
          <p:cNvSpPr txBox="1"/>
          <p:nvPr/>
        </p:nvSpPr>
        <p:spPr bwMode="auto">
          <a:xfrm>
            <a:off x="0" y="6334780"/>
            <a:ext cx="9143999" cy="523220"/>
          </a:xfrm>
          <a:prstGeom prst="rect">
            <a:avLst/>
          </a:prstGeom>
          <a:noFill/>
        </p:spPr>
        <p:txBody>
          <a:bodyPr wrap="square">
            <a:spAutoFit/>
          </a:bodyPr>
          <a:lstStyle/>
          <a:p>
            <a:pPr>
              <a:defRPr/>
            </a:pPr>
            <a:r>
              <a:rPr lang="en-US" sz="1400" b="1" i="0" cap="all" dirty="0">
                <a:latin typeface="Century Gothic" panose="020B0502020202020204" pitchFamily="34" charset="0"/>
              </a:rPr>
              <a:t>COUNTRIES WITH MOST NEW DISPLACEMENT IN 2015</a:t>
            </a:r>
          </a:p>
          <a:p>
            <a:pPr>
              <a:defRPr/>
            </a:pPr>
            <a:r>
              <a:rPr lang="es-CO" sz="1400" dirty="0" err="1">
                <a:solidFill>
                  <a:schemeClr val="bg2">
                    <a:lumMod val="50000"/>
                  </a:schemeClr>
                </a:solidFill>
                <a:latin typeface="Century Gothic" panose="020B0502020202020204" pitchFamily="34" charset="0"/>
              </a:rPr>
              <a:t>Taken</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from</a:t>
            </a:r>
            <a:r>
              <a:rPr lang="es-CO" sz="1400" dirty="0">
                <a:solidFill>
                  <a:schemeClr val="bg2">
                    <a:lumMod val="50000"/>
                  </a:schemeClr>
                </a:solidFill>
                <a:latin typeface="Century Gothic" panose="020B0502020202020204" pitchFamily="34" charset="0"/>
              </a:rPr>
              <a:t>: http://www.internal-displacement.org/globalreport2016/</a:t>
            </a:r>
          </a:p>
        </p:txBody>
      </p:sp>
      <p:grpSp>
        <p:nvGrpSpPr>
          <p:cNvPr id="7" name="Grupo 6"/>
          <p:cNvGrpSpPr/>
          <p:nvPr/>
        </p:nvGrpSpPr>
        <p:grpSpPr>
          <a:xfrm>
            <a:off x="0" y="3048000"/>
            <a:ext cx="8820150" cy="3291132"/>
            <a:chOff x="0" y="2802014"/>
            <a:chExt cx="8820150" cy="3291132"/>
          </a:xfrm>
        </p:grpSpPr>
        <p:pic>
          <p:nvPicPr>
            <p:cNvPr id="5" name="Picture 2" descr="http://www.internal-displacement.org/globalreport2016/img/info/infographic_countries_most_displacements-01_L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02014"/>
              <a:ext cx="88201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bwMode="auto">
            <a:xfrm>
              <a:off x="323850" y="5816147"/>
              <a:ext cx="8496300" cy="276999"/>
            </a:xfrm>
            <a:prstGeom prst="rect">
              <a:avLst/>
            </a:prstGeom>
            <a:noFill/>
          </p:spPr>
          <p:txBody>
            <a:bodyPr wrap="square">
              <a:spAutoFit/>
            </a:bodyPr>
            <a:lstStyle/>
            <a:p>
              <a:pPr>
                <a:defRPr/>
              </a:pPr>
              <a:r>
                <a:rPr lang="es-CO" sz="1200" b="1" i="0" cap="all" dirty="0">
                  <a:solidFill>
                    <a:schemeClr val="bg2">
                      <a:lumMod val="25000"/>
                    </a:schemeClr>
                  </a:solidFill>
                  <a:latin typeface="Century Gothic" panose="020B0502020202020204" pitchFamily="34" charset="0"/>
                </a:rPr>
                <a:t>		</a:t>
              </a:r>
              <a:r>
                <a:rPr lang="es-CO" sz="1200" b="1" i="0" cap="all" dirty="0" smtClean="0">
                  <a:solidFill>
                    <a:schemeClr val="bg2">
                      <a:lumMod val="25000"/>
                    </a:schemeClr>
                  </a:solidFill>
                  <a:latin typeface="Century Gothic" panose="020B0502020202020204" pitchFamily="34" charset="0"/>
                </a:rPr>
                <a:t>        CONFLICT</a:t>
              </a:r>
              <a:r>
                <a:rPr lang="es-CO" sz="1200" b="1" i="0" cap="all" dirty="0">
                  <a:solidFill>
                    <a:schemeClr val="bg2">
                      <a:lumMod val="25000"/>
                    </a:schemeClr>
                  </a:solidFill>
                  <a:latin typeface="Century Gothic" panose="020B0502020202020204" pitchFamily="34" charset="0"/>
                </a:rPr>
                <a:t>				</a:t>
              </a:r>
              <a:r>
                <a:rPr lang="es-CO" sz="1200" b="1" i="0" cap="all" dirty="0" smtClean="0">
                  <a:solidFill>
                    <a:schemeClr val="bg2">
                      <a:lumMod val="25000"/>
                    </a:schemeClr>
                  </a:solidFill>
                  <a:latin typeface="Century Gothic" panose="020B0502020202020204" pitchFamily="34" charset="0"/>
                </a:rPr>
                <a:t>   DISASTER</a:t>
              </a:r>
              <a:endParaRPr lang="es-CO" sz="1200" dirty="0">
                <a:solidFill>
                  <a:schemeClr val="bg2">
                    <a:lumMod val="25000"/>
                  </a:schemeClr>
                </a:solidFill>
                <a:latin typeface="Century Gothic" panose="020B0502020202020204" pitchFamily="34" charset="0"/>
              </a:endParaRPr>
            </a:p>
          </p:txBody>
        </p:sp>
      </p:grpSp>
      <p:sp>
        <p:nvSpPr>
          <p:cNvPr id="8" name="Marcador de número de diapositiva 7"/>
          <p:cNvSpPr>
            <a:spLocks noGrp="1"/>
          </p:cNvSpPr>
          <p:nvPr>
            <p:ph type="sldNum" sz="quarter" idx="12"/>
          </p:nvPr>
        </p:nvSpPr>
        <p:spPr/>
        <p:txBody>
          <a:bodyPr/>
          <a:lstStyle/>
          <a:p>
            <a:fld id="{305717BB-EA0C-41C1-B4E7-CF664A88A92D}" type="slidenum">
              <a:rPr lang="en-US" smtClean="0"/>
              <a:t>6</a:t>
            </a:fld>
            <a:endParaRPr lang="en-US"/>
          </a:p>
        </p:txBody>
      </p:sp>
    </p:spTree>
    <p:extLst>
      <p:ext uri="{BB962C8B-B14F-4D97-AF65-F5344CB8AC3E}">
        <p14:creationId xmlns:p14="http://schemas.microsoft.com/office/powerpoint/2010/main" val="182115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11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2. IDPs in Colombia </a:t>
            </a:r>
            <a:r>
              <a:rPr lang="en-US" altLang="es-CO" dirty="0" smtClean="0"/>
              <a:t>in a worldwide perspective</a:t>
            </a:r>
            <a:endParaRPr lang="en-US" altLang="es-CO" dirty="0"/>
          </a:p>
        </p:txBody>
      </p:sp>
      <p:sp>
        <p:nvSpPr>
          <p:cNvPr id="3" name="CuadroTexto 2"/>
          <p:cNvSpPr txBox="1"/>
          <p:nvPr/>
        </p:nvSpPr>
        <p:spPr bwMode="auto">
          <a:xfrm>
            <a:off x="0" y="6334781"/>
            <a:ext cx="9144000" cy="523219"/>
          </a:xfrm>
          <a:prstGeom prst="rect">
            <a:avLst/>
          </a:prstGeom>
          <a:solidFill>
            <a:srgbClr val="003462"/>
          </a:solidFill>
        </p:spPr>
        <p:txBody>
          <a:bodyPr wrap="square">
            <a:spAutoFit/>
          </a:bodyPr>
          <a:lstStyle/>
          <a:p>
            <a:pPr>
              <a:defRPr/>
            </a:pPr>
            <a:r>
              <a:rPr lang="en-US" sz="1400" b="1" i="0" cap="all" dirty="0">
                <a:solidFill>
                  <a:schemeClr val="bg1"/>
                </a:solidFill>
                <a:latin typeface="Century Gothic" panose="020B0502020202020204" pitchFamily="34" charset="0"/>
              </a:rPr>
              <a:t>PEOPLE INTERNALLY DISPLACED AS A RESULT OF CONFLICT AND VIOLENCE AS OF 31 DECEMBER 2015</a:t>
            </a:r>
          </a:p>
          <a:p>
            <a:pPr>
              <a:defRPr/>
            </a:pPr>
            <a:r>
              <a:rPr lang="es-CO" sz="1400" dirty="0" err="1">
                <a:solidFill>
                  <a:schemeClr val="bg1"/>
                </a:solidFill>
                <a:latin typeface="Century Gothic" panose="020B0502020202020204" pitchFamily="34" charset="0"/>
              </a:rPr>
              <a:t>Taken</a:t>
            </a:r>
            <a:r>
              <a:rPr lang="es-CO" sz="1400" dirty="0">
                <a:solidFill>
                  <a:schemeClr val="bg1"/>
                </a:solidFill>
                <a:latin typeface="Century Gothic" panose="020B0502020202020204" pitchFamily="34" charset="0"/>
              </a:rPr>
              <a:t> </a:t>
            </a:r>
            <a:r>
              <a:rPr lang="es-CO" sz="1400" dirty="0" err="1">
                <a:solidFill>
                  <a:schemeClr val="bg1"/>
                </a:solidFill>
                <a:latin typeface="Century Gothic" panose="020B0502020202020204" pitchFamily="34" charset="0"/>
              </a:rPr>
              <a:t>from</a:t>
            </a:r>
            <a:r>
              <a:rPr lang="es-CO" sz="1400" dirty="0">
                <a:solidFill>
                  <a:schemeClr val="bg1"/>
                </a:solidFill>
                <a:latin typeface="Century Gothic" panose="020B0502020202020204" pitchFamily="34" charset="0"/>
              </a:rPr>
              <a:t>: http://www.internal-displacement.org/globalreport2016/. </a:t>
            </a:r>
            <a:r>
              <a:rPr lang="es-CO" sz="1400" dirty="0" err="1">
                <a:solidFill>
                  <a:schemeClr val="bg1"/>
                </a:solidFill>
                <a:latin typeface="Century Gothic" panose="020B0502020202020204" pitchFamily="34" charset="0"/>
              </a:rPr>
              <a:t>Modified</a:t>
            </a:r>
            <a:r>
              <a:rPr lang="es-CO" sz="1400" dirty="0">
                <a:solidFill>
                  <a:schemeClr val="bg1"/>
                </a:solidFill>
                <a:latin typeface="Century Gothic" panose="020B0502020202020204" pitchFamily="34" charset="0"/>
              </a:rPr>
              <a:t> </a:t>
            </a:r>
            <a:r>
              <a:rPr lang="es-CO" sz="1400" dirty="0" err="1">
                <a:solidFill>
                  <a:schemeClr val="bg1"/>
                </a:solidFill>
                <a:latin typeface="Century Gothic" panose="020B0502020202020204" pitchFamily="34" charset="0"/>
              </a:rPr>
              <a:t>by</a:t>
            </a:r>
            <a:r>
              <a:rPr lang="es-CO" sz="1400" dirty="0">
                <a:solidFill>
                  <a:schemeClr val="bg1"/>
                </a:solidFill>
                <a:latin typeface="Century Gothic" panose="020B0502020202020204" pitchFamily="34" charset="0"/>
              </a:rPr>
              <a:t> </a:t>
            </a:r>
            <a:r>
              <a:rPr lang="es-CO" sz="1400" dirty="0" err="1">
                <a:solidFill>
                  <a:schemeClr val="bg1"/>
                </a:solidFill>
                <a:latin typeface="Century Gothic" panose="020B0502020202020204" pitchFamily="34" charset="0"/>
              </a:rPr>
              <a:t>the</a:t>
            </a:r>
            <a:r>
              <a:rPr lang="es-CO" sz="1400" dirty="0">
                <a:solidFill>
                  <a:schemeClr val="bg1"/>
                </a:solidFill>
                <a:latin typeface="Century Gothic" panose="020B0502020202020204" pitchFamily="34" charset="0"/>
              </a:rPr>
              <a:t> autor.</a:t>
            </a:r>
          </a:p>
        </p:txBody>
      </p:sp>
      <p:sp>
        <p:nvSpPr>
          <p:cNvPr id="4" name="CuadroTexto 1"/>
          <p:cNvSpPr txBox="1">
            <a:spLocks noChangeArrowheads="1"/>
          </p:cNvSpPr>
          <p:nvPr/>
        </p:nvSpPr>
        <p:spPr bwMode="auto">
          <a:xfrm>
            <a:off x="323849" y="628700"/>
            <a:ext cx="8496301"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lnSpc>
                <a:spcPct val="150000"/>
              </a:lnSpc>
              <a:buFont typeface="Arial" panose="020B0604020202020204" pitchFamily="34" charset="0"/>
              <a:buChar char="•"/>
            </a:pPr>
            <a:r>
              <a:rPr lang="en-US" altLang="es-CO" sz="1600" i="0" dirty="0">
                <a:latin typeface="Century Gothic" panose="020B0502020202020204" pitchFamily="34" charset="0"/>
              </a:rPr>
              <a:t>According with IDMC the total worldwide IDPs by conflict is 40,8 million people, whereof Colombia has more than 6 million at 2015. </a:t>
            </a:r>
            <a:endParaRPr lang="en-US" altLang="es-CO" sz="1600" i="0" dirty="0" smtClean="0">
              <a:latin typeface="Century Gothic" panose="020B0502020202020204" pitchFamily="34" charset="0"/>
            </a:endParaRPr>
          </a:p>
          <a:p>
            <a:pPr marL="0" indent="0" algn="r">
              <a:lnSpc>
                <a:spcPct val="150000"/>
              </a:lnSpc>
            </a:pPr>
            <a:r>
              <a:rPr lang="en-US" altLang="es-CO" sz="1400" i="0" dirty="0" smtClean="0">
                <a:latin typeface="Century Gothic" panose="020B0502020202020204" pitchFamily="34" charset="0"/>
              </a:rPr>
              <a:t>(</a:t>
            </a:r>
            <a:r>
              <a:rPr lang="en-US" altLang="es-CO" sz="1400" i="0" dirty="0" err="1">
                <a:latin typeface="Century Gothic" panose="020B0502020202020204" pitchFamily="34" charset="0"/>
              </a:rPr>
              <a:t>Bilak</a:t>
            </a:r>
            <a:r>
              <a:rPr lang="en-US" altLang="es-CO" sz="1400" i="0" dirty="0">
                <a:latin typeface="Century Gothic" panose="020B0502020202020204" pitchFamily="34" charset="0"/>
              </a:rPr>
              <a:t> et al., 2016)</a:t>
            </a:r>
          </a:p>
        </p:txBody>
      </p:sp>
      <p:grpSp>
        <p:nvGrpSpPr>
          <p:cNvPr id="5" name="Grupo 6"/>
          <p:cNvGrpSpPr>
            <a:grpSpLocks/>
          </p:cNvGrpSpPr>
          <p:nvPr/>
        </p:nvGrpSpPr>
        <p:grpSpPr bwMode="auto">
          <a:xfrm>
            <a:off x="0" y="1999863"/>
            <a:ext cx="9147013" cy="4334918"/>
            <a:chOff x="287338" y="2331220"/>
            <a:chExt cx="8605837" cy="4095894"/>
          </a:xfrm>
        </p:grpSpPr>
        <p:pic>
          <p:nvPicPr>
            <p:cNvPr id="6" name="Picture 14" descr="http://www.internal-displacement.org/globalreport2016/img/map/map-world-conflict_BLUE.png"/>
            <p:cNvPicPr>
              <a:picLocks noChangeAspect="1" noChangeArrowheads="1"/>
            </p:cNvPicPr>
            <p:nvPr/>
          </p:nvPicPr>
          <p:blipFill>
            <a:blip r:embed="rId3">
              <a:extLst>
                <a:ext uri="{28A0092B-C50C-407E-A947-70E740481C1C}">
                  <a14:useLocalDpi xmlns:a14="http://schemas.microsoft.com/office/drawing/2010/main" val="0"/>
                </a:ext>
              </a:extLst>
            </a:blip>
            <a:srcRect l="800" t="20792" b="4623"/>
            <a:stretch>
              <a:fillRect/>
            </a:stretch>
          </p:blipFill>
          <p:spPr bwMode="auto">
            <a:xfrm>
              <a:off x="287338" y="2331220"/>
              <a:ext cx="8605837" cy="409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rma libre 5"/>
            <p:cNvSpPr>
              <a:spLocks/>
            </p:cNvSpPr>
            <p:nvPr/>
          </p:nvSpPr>
          <p:spPr bwMode="auto">
            <a:xfrm>
              <a:off x="2061210" y="4354830"/>
              <a:ext cx="323850" cy="549789"/>
            </a:xfrm>
            <a:custGeom>
              <a:avLst/>
              <a:gdLst>
                <a:gd name="T0" fmla="*/ 218867 w 339237"/>
                <a:gd name="T1" fmla="*/ 578625 h 527978"/>
                <a:gd name="T2" fmla="*/ 213895 w 339237"/>
                <a:gd name="T3" fmla="*/ 544210 h 527978"/>
                <a:gd name="T4" fmla="*/ 213895 w 339237"/>
                <a:gd name="T5" fmla="*/ 524851 h 527978"/>
                <a:gd name="T6" fmla="*/ 190692 w 339237"/>
                <a:gd name="T7" fmla="*/ 520549 h 527978"/>
                <a:gd name="T8" fmla="*/ 160860 w 339237"/>
                <a:gd name="T9" fmla="*/ 524851 h 527978"/>
                <a:gd name="T10" fmla="*/ 137657 w 339237"/>
                <a:gd name="T11" fmla="*/ 494737 h 527978"/>
                <a:gd name="T12" fmla="*/ 114454 w 339237"/>
                <a:gd name="T13" fmla="*/ 464623 h 527978"/>
                <a:gd name="T14" fmla="*/ 84620 w 339237"/>
                <a:gd name="T15" fmla="*/ 440963 h 527978"/>
                <a:gd name="T16" fmla="*/ 66391 w 339237"/>
                <a:gd name="T17" fmla="*/ 428057 h 527978"/>
                <a:gd name="T18" fmla="*/ 38215 w 339237"/>
                <a:gd name="T19" fmla="*/ 428057 h 527978"/>
                <a:gd name="T20" fmla="*/ 5068 w 339237"/>
                <a:gd name="T21" fmla="*/ 397943 h 527978"/>
                <a:gd name="T22" fmla="*/ 8383 w 339237"/>
                <a:gd name="T23" fmla="*/ 374282 h 527978"/>
                <a:gd name="T24" fmla="*/ 24956 w 339237"/>
                <a:gd name="T25" fmla="*/ 352773 h 527978"/>
                <a:gd name="T26" fmla="*/ 38215 w 339237"/>
                <a:gd name="T27" fmla="*/ 329111 h 527978"/>
                <a:gd name="T28" fmla="*/ 43187 w 339237"/>
                <a:gd name="T29" fmla="*/ 301149 h 527978"/>
                <a:gd name="T30" fmla="*/ 39873 w 339237"/>
                <a:gd name="T31" fmla="*/ 182846 h 527978"/>
                <a:gd name="T32" fmla="*/ 46503 w 339237"/>
                <a:gd name="T33" fmla="*/ 157034 h 527978"/>
                <a:gd name="T34" fmla="*/ 64732 w 339237"/>
                <a:gd name="T35" fmla="*/ 135523 h 527978"/>
                <a:gd name="T36" fmla="*/ 82964 w 339237"/>
                <a:gd name="T37" fmla="*/ 109712 h 527978"/>
                <a:gd name="T38" fmla="*/ 96222 w 339237"/>
                <a:gd name="T39" fmla="*/ 73146 h 527978"/>
                <a:gd name="T40" fmla="*/ 119426 w 339237"/>
                <a:gd name="T41" fmla="*/ 47334 h 527978"/>
                <a:gd name="T42" fmla="*/ 137657 w 339237"/>
                <a:gd name="T43" fmla="*/ 40881 h 527978"/>
                <a:gd name="T44" fmla="*/ 174118 w 339237"/>
                <a:gd name="T45" fmla="*/ 19371 h 527978"/>
                <a:gd name="T46" fmla="*/ 197322 w 339237"/>
                <a:gd name="T47" fmla="*/ 11 h 527978"/>
                <a:gd name="T48" fmla="*/ 187377 w 339237"/>
                <a:gd name="T49" fmla="*/ 19371 h 527978"/>
                <a:gd name="T50" fmla="*/ 165832 w 339237"/>
                <a:gd name="T51" fmla="*/ 51635 h 527978"/>
                <a:gd name="T52" fmla="*/ 157545 w 339237"/>
                <a:gd name="T53" fmla="*/ 88202 h 527978"/>
                <a:gd name="T54" fmla="*/ 150916 w 339237"/>
                <a:gd name="T55" fmla="*/ 109712 h 527978"/>
                <a:gd name="T56" fmla="*/ 160860 w 339237"/>
                <a:gd name="T57" fmla="*/ 126920 h 527978"/>
                <a:gd name="T58" fmla="*/ 169147 w 339237"/>
                <a:gd name="T59" fmla="*/ 152732 h 527978"/>
                <a:gd name="T60" fmla="*/ 182405 w 339237"/>
                <a:gd name="T61" fmla="*/ 191449 h 527978"/>
                <a:gd name="T62" fmla="*/ 228812 w 339237"/>
                <a:gd name="T63" fmla="*/ 197903 h 527978"/>
                <a:gd name="T64" fmla="*/ 238755 w 339237"/>
                <a:gd name="T65" fmla="*/ 215110 h 527978"/>
                <a:gd name="T66" fmla="*/ 285161 w 339237"/>
                <a:gd name="T67" fmla="*/ 234469 h 527978"/>
                <a:gd name="T68" fmla="*/ 275218 w 339237"/>
                <a:gd name="T69" fmla="*/ 258129 h 527978"/>
                <a:gd name="T70" fmla="*/ 280189 w 339237"/>
                <a:gd name="T71" fmla="*/ 296847 h 527978"/>
                <a:gd name="T72" fmla="*/ 276875 w 339237"/>
                <a:gd name="T73" fmla="*/ 329111 h 527978"/>
                <a:gd name="T74" fmla="*/ 291791 w 339237"/>
                <a:gd name="T75" fmla="*/ 354923 h 527978"/>
                <a:gd name="T76" fmla="*/ 291791 w 339237"/>
                <a:gd name="T77" fmla="*/ 378584 h 527978"/>
                <a:gd name="T78" fmla="*/ 268588 w 339237"/>
                <a:gd name="T79" fmla="*/ 376433 h 527978"/>
                <a:gd name="T80" fmla="*/ 253672 w 339237"/>
                <a:gd name="T81" fmla="*/ 385037 h 527978"/>
                <a:gd name="T82" fmla="*/ 218867 w 339237"/>
                <a:gd name="T83" fmla="*/ 400094 h 527978"/>
                <a:gd name="T84" fmla="*/ 240413 w 339237"/>
                <a:gd name="T85" fmla="*/ 410848 h 527978"/>
                <a:gd name="T86" fmla="*/ 217210 w 339237"/>
                <a:gd name="T87" fmla="*/ 434510 h 527978"/>
                <a:gd name="T88" fmla="*/ 233784 w 339237"/>
                <a:gd name="T89" fmla="*/ 468925 h 527978"/>
                <a:gd name="T90" fmla="*/ 225497 w 339237"/>
                <a:gd name="T91" fmla="*/ 563569 h 5279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9237" h="527978">
                  <a:moveTo>
                    <a:pt x="257285" y="527696"/>
                  </a:moveTo>
                  <a:cubicBezTo>
                    <a:pt x="256650" y="529601"/>
                    <a:pt x="254676" y="521373"/>
                    <a:pt x="253475" y="518171"/>
                  </a:cubicBezTo>
                  <a:cubicBezTo>
                    <a:pt x="252770" y="516291"/>
                    <a:pt x="252990" y="513876"/>
                    <a:pt x="251570" y="512456"/>
                  </a:cubicBezTo>
                  <a:cubicBezTo>
                    <a:pt x="250659" y="511545"/>
                    <a:pt x="238301" y="508662"/>
                    <a:pt x="238235" y="508646"/>
                  </a:cubicBezTo>
                  <a:cubicBezTo>
                    <a:pt x="244015" y="491305"/>
                    <a:pt x="235149" y="518693"/>
                    <a:pt x="242045" y="493406"/>
                  </a:cubicBezTo>
                  <a:cubicBezTo>
                    <a:pt x="243102" y="489531"/>
                    <a:pt x="244585" y="485786"/>
                    <a:pt x="245855" y="481976"/>
                  </a:cubicBezTo>
                  <a:lnTo>
                    <a:pt x="247760" y="476261"/>
                  </a:lnTo>
                  <a:lnTo>
                    <a:pt x="249665" y="470546"/>
                  </a:lnTo>
                  <a:cubicBezTo>
                    <a:pt x="248395" y="468641"/>
                    <a:pt x="247843" y="465967"/>
                    <a:pt x="245855" y="464831"/>
                  </a:cubicBezTo>
                  <a:cubicBezTo>
                    <a:pt x="243044" y="463225"/>
                    <a:pt x="239471" y="463711"/>
                    <a:pt x="236330" y="462926"/>
                  </a:cubicBezTo>
                  <a:cubicBezTo>
                    <a:pt x="230020" y="461349"/>
                    <a:pt x="230487" y="460936"/>
                    <a:pt x="224900" y="457211"/>
                  </a:cubicBezTo>
                  <a:cubicBezTo>
                    <a:pt x="222995" y="458481"/>
                    <a:pt x="221475" y="461021"/>
                    <a:pt x="219185" y="461021"/>
                  </a:cubicBezTo>
                  <a:cubicBezTo>
                    <a:pt x="215169" y="461021"/>
                    <a:pt x="207755" y="457211"/>
                    <a:pt x="207755" y="457211"/>
                  </a:cubicBezTo>
                  <a:lnTo>
                    <a:pt x="190610" y="462926"/>
                  </a:lnTo>
                  <a:lnTo>
                    <a:pt x="184895" y="464831"/>
                  </a:lnTo>
                  <a:cubicBezTo>
                    <a:pt x="180450" y="464196"/>
                    <a:pt x="175663" y="464750"/>
                    <a:pt x="171560" y="462926"/>
                  </a:cubicBezTo>
                  <a:cubicBezTo>
                    <a:pt x="167102" y="460945"/>
                    <a:pt x="167385" y="452671"/>
                    <a:pt x="165845" y="449591"/>
                  </a:cubicBezTo>
                  <a:cubicBezTo>
                    <a:pt x="163797" y="445495"/>
                    <a:pt x="159673" y="442505"/>
                    <a:pt x="158225" y="438161"/>
                  </a:cubicBezTo>
                  <a:cubicBezTo>
                    <a:pt x="157590" y="436256"/>
                    <a:pt x="157740" y="433866"/>
                    <a:pt x="156320" y="432446"/>
                  </a:cubicBezTo>
                  <a:cubicBezTo>
                    <a:pt x="149770" y="425896"/>
                    <a:pt x="146362" y="425317"/>
                    <a:pt x="139175" y="422921"/>
                  </a:cubicBezTo>
                  <a:cubicBezTo>
                    <a:pt x="136635" y="419111"/>
                    <a:pt x="133003" y="415835"/>
                    <a:pt x="131555" y="411491"/>
                  </a:cubicBezTo>
                  <a:cubicBezTo>
                    <a:pt x="129330" y="404816"/>
                    <a:pt x="130356" y="405055"/>
                    <a:pt x="123935" y="400061"/>
                  </a:cubicBezTo>
                  <a:cubicBezTo>
                    <a:pt x="120321" y="397250"/>
                    <a:pt x="117049" y="393009"/>
                    <a:pt x="112505" y="392441"/>
                  </a:cubicBezTo>
                  <a:lnTo>
                    <a:pt x="97265" y="390536"/>
                  </a:lnTo>
                  <a:cubicBezTo>
                    <a:pt x="95360" y="389266"/>
                    <a:pt x="92980" y="388514"/>
                    <a:pt x="91550" y="386726"/>
                  </a:cubicBezTo>
                  <a:cubicBezTo>
                    <a:pt x="81034" y="373581"/>
                    <a:pt x="100308" y="388120"/>
                    <a:pt x="83930" y="377201"/>
                  </a:cubicBezTo>
                  <a:cubicBezTo>
                    <a:pt x="81390" y="377836"/>
                    <a:pt x="78818" y="378354"/>
                    <a:pt x="76310" y="379106"/>
                  </a:cubicBezTo>
                  <a:cubicBezTo>
                    <a:pt x="72463" y="380260"/>
                    <a:pt x="64880" y="382916"/>
                    <a:pt x="64880" y="382916"/>
                  </a:cubicBezTo>
                  <a:cubicBezTo>
                    <a:pt x="59800" y="382281"/>
                    <a:pt x="54677" y="381927"/>
                    <a:pt x="49640" y="381011"/>
                  </a:cubicBezTo>
                  <a:cubicBezTo>
                    <a:pt x="47664" y="380652"/>
                    <a:pt x="44823" y="380902"/>
                    <a:pt x="43925" y="379106"/>
                  </a:cubicBezTo>
                  <a:cubicBezTo>
                    <a:pt x="37180" y="365616"/>
                    <a:pt x="48059" y="367185"/>
                    <a:pt x="36305" y="361961"/>
                  </a:cubicBezTo>
                  <a:cubicBezTo>
                    <a:pt x="26979" y="357816"/>
                    <a:pt x="25780" y="358804"/>
                    <a:pt x="17255" y="356246"/>
                  </a:cubicBezTo>
                  <a:cubicBezTo>
                    <a:pt x="13408" y="355092"/>
                    <a:pt x="5825" y="352436"/>
                    <a:pt x="5825" y="352436"/>
                  </a:cubicBezTo>
                  <a:cubicBezTo>
                    <a:pt x="5023" y="351233"/>
                    <a:pt x="-876" y="343471"/>
                    <a:pt x="110" y="341006"/>
                  </a:cubicBezTo>
                  <a:cubicBezTo>
                    <a:pt x="960" y="338880"/>
                    <a:pt x="3920" y="338466"/>
                    <a:pt x="5825" y="337196"/>
                  </a:cubicBezTo>
                  <a:cubicBezTo>
                    <a:pt x="7095" y="335291"/>
                    <a:pt x="8733" y="333585"/>
                    <a:pt x="9635" y="331481"/>
                  </a:cubicBezTo>
                  <a:cubicBezTo>
                    <a:pt x="10666" y="329075"/>
                    <a:pt x="9904" y="325905"/>
                    <a:pt x="11540" y="323861"/>
                  </a:cubicBezTo>
                  <a:cubicBezTo>
                    <a:pt x="12794" y="322293"/>
                    <a:pt x="15459" y="322854"/>
                    <a:pt x="17255" y="321956"/>
                  </a:cubicBezTo>
                  <a:cubicBezTo>
                    <a:pt x="24350" y="318409"/>
                    <a:pt x="22365" y="317697"/>
                    <a:pt x="28685" y="312431"/>
                  </a:cubicBezTo>
                  <a:cubicBezTo>
                    <a:pt x="30444" y="310965"/>
                    <a:pt x="32495" y="309891"/>
                    <a:pt x="34400" y="308621"/>
                  </a:cubicBezTo>
                  <a:cubicBezTo>
                    <a:pt x="45319" y="292243"/>
                    <a:pt x="32228" y="312965"/>
                    <a:pt x="40115" y="297191"/>
                  </a:cubicBezTo>
                  <a:cubicBezTo>
                    <a:pt x="41139" y="295143"/>
                    <a:pt x="42655" y="293381"/>
                    <a:pt x="43925" y="291476"/>
                  </a:cubicBezTo>
                  <a:cubicBezTo>
                    <a:pt x="44560" y="288936"/>
                    <a:pt x="45111" y="286373"/>
                    <a:pt x="45830" y="283856"/>
                  </a:cubicBezTo>
                  <a:cubicBezTo>
                    <a:pt x="46382" y="281925"/>
                    <a:pt x="47299" y="280101"/>
                    <a:pt x="47735" y="278141"/>
                  </a:cubicBezTo>
                  <a:cubicBezTo>
                    <a:pt x="48573" y="274370"/>
                    <a:pt x="48949" y="270511"/>
                    <a:pt x="49640" y="266711"/>
                  </a:cubicBezTo>
                  <a:cubicBezTo>
                    <a:pt x="50219" y="263525"/>
                    <a:pt x="50910" y="260361"/>
                    <a:pt x="51545" y="257186"/>
                  </a:cubicBezTo>
                  <a:cubicBezTo>
                    <a:pt x="51260" y="245500"/>
                    <a:pt x="53667" y="194346"/>
                    <a:pt x="47735" y="167651"/>
                  </a:cubicBezTo>
                  <a:cubicBezTo>
                    <a:pt x="47299" y="165691"/>
                    <a:pt x="46465" y="163841"/>
                    <a:pt x="45830" y="161936"/>
                  </a:cubicBezTo>
                  <a:cubicBezTo>
                    <a:pt x="46465" y="158126"/>
                    <a:pt x="46514" y="154170"/>
                    <a:pt x="47735" y="150506"/>
                  </a:cubicBezTo>
                  <a:cubicBezTo>
                    <a:pt x="48459" y="148334"/>
                    <a:pt x="50521" y="146839"/>
                    <a:pt x="51545" y="144791"/>
                  </a:cubicBezTo>
                  <a:cubicBezTo>
                    <a:pt x="52443" y="142995"/>
                    <a:pt x="52815" y="140981"/>
                    <a:pt x="53450" y="139076"/>
                  </a:cubicBezTo>
                  <a:cubicBezTo>
                    <a:pt x="54085" y="133996"/>
                    <a:pt x="52023" y="127723"/>
                    <a:pt x="55355" y="123836"/>
                  </a:cubicBezTo>
                  <a:cubicBezTo>
                    <a:pt x="63079" y="114825"/>
                    <a:pt x="66194" y="129684"/>
                    <a:pt x="66785" y="131456"/>
                  </a:cubicBezTo>
                  <a:cubicBezTo>
                    <a:pt x="79849" y="127101"/>
                    <a:pt x="65210" y="133819"/>
                    <a:pt x="74405" y="120026"/>
                  </a:cubicBezTo>
                  <a:cubicBezTo>
                    <a:pt x="75519" y="118355"/>
                    <a:pt x="78324" y="119019"/>
                    <a:pt x="80120" y="118121"/>
                  </a:cubicBezTo>
                  <a:cubicBezTo>
                    <a:pt x="82168" y="117097"/>
                    <a:pt x="83930" y="115581"/>
                    <a:pt x="85835" y="114311"/>
                  </a:cubicBezTo>
                  <a:cubicBezTo>
                    <a:pt x="87820" y="108356"/>
                    <a:pt x="89745" y="100909"/>
                    <a:pt x="95360" y="97166"/>
                  </a:cubicBezTo>
                  <a:lnTo>
                    <a:pt x="106790" y="89546"/>
                  </a:lnTo>
                  <a:cubicBezTo>
                    <a:pt x="107425" y="87641"/>
                    <a:pt x="108390" y="85816"/>
                    <a:pt x="108695" y="83831"/>
                  </a:cubicBezTo>
                  <a:cubicBezTo>
                    <a:pt x="109665" y="77524"/>
                    <a:pt x="108697" y="70872"/>
                    <a:pt x="110600" y="64781"/>
                  </a:cubicBezTo>
                  <a:cubicBezTo>
                    <a:pt x="111966" y="60410"/>
                    <a:pt x="113876" y="54799"/>
                    <a:pt x="118220" y="53351"/>
                  </a:cubicBezTo>
                  <a:lnTo>
                    <a:pt x="123935" y="51446"/>
                  </a:lnTo>
                  <a:cubicBezTo>
                    <a:pt x="132669" y="38345"/>
                    <a:pt x="127211" y="38568"/>
                    <a:pt x="137270" y="41921"/>
                  </a:cubicBezTo>
                  <a:cubicBezTo>
                    <a:pt x="138540" y="43826"/>
                    <a:pt x="138879" y="47007"/>
                    <a:pt x="141080" y="47636"/>
                  </a:cubicBezTo>
                  <a:cubicBezTo>
                    <a:pt x="154320" y="51419"/>
                    <a:pt x="148498" y="45031"/>
                    <a:pt x="152510" y="40016"/>
                  </a:cubicBezTo>
                  <a:cubicBezTo>
                    <a:pt x="153940" y="38228"/>
                    <a:pt x="155986" y="36686"/>
                    <a:pt x="158225" y="36206"/>
                  </a:cubicBezTo>
                  <a:cubicBezTo>
                    <a:pt x="165083" y="34736"/>
                    <a:pt x="172195" y="34936"/>
                    <a:pt x="179180" y="34301"/>
                  </a:cubicBezTo>
                  <a:cubicBezTo>
                    <a:pt x="182990" y="31761"/>
                    <a:pt x="188070" y="30491"/>
                    <a:pt x="190610" y="26681"/>
                  </a:cubicBezTo>
                  <a:cubicBezTo>
                    <a:pt x="195690" y="19061"/>
                    <a:pt x="192515" y="22236"/>
                    <a:pt x="200135" y="17156"/>
                  </a:cubicBezTo>
                  <a:cubicBezTo>
                    <a:pt x="204291" y="4687"/>
                    <a:pt x="198519" y="16925"/>
                    <a:pt x="207755" y="9536"/>
                  </a:cubicBezTo>
                  <a:cubicBezTo>
                    <a:pt x="209543" y="8106"/>
                    <a:pt x="209777" y="5251"/>
                    <a:pt x="211565" y="3821"/>
                  </a:cubicBezTo>
                  <a:cubicBezTo>
                    <a:pt x="213518" y="2259"/>
                    <a:pt x="226331" y="106"/>
                    <a:pt x="226805" y="11"/>
                  </a:cubicBezTo>
                  <a:cubicBezTo>
                    <a:pt x="229980" y="646"/>
                    <a:pt x="235872" y="-1289"/>
                    <a:pt x="236330" y="1916"/>
                  </a:cubicBezTo>
                  <a:cubicBezTo>
                    <a:pt x="237636" y="11056"/>
                    <a:pt x="228651" y="13635"/>
                    <a:pt x="222995" y="15251"/>
                  </a:cubicBezTo>
                  <a:cubicBezTo>
                    <a:pt x="220478" y="15970"/>
                    <a:pt x="217892" y="16437"/>
                    <a:pt x="215375" y="17156"/>
                  </a:cubicBezTo>
                  <a:cubicBezTo>
                    <a:pt x="213444" y="17708"/>
                    <a:pt x="211565" y="18426"/>
                    <a:pt x="209660" y="19061"/>
                  </a:cubicBezTo>
                  <a:cubicBezTo>
                    <a:pt x="208250" y="26110"/>
                    <a:pt x="207495" y="34561"/>
                    <a:pt x="202040" y="40016"/>
                  </a:cubicBezTo>
                  <a:cubicBezTo>
                    <a:pt x="198347" y="43709"/>
                    <a:pt x="195258" y="44182"/>
                    <a:pt x="190610" y="45731"/>
                  </a:cubicBezTo>
                  <a:lnTo>
                    <a:pt x="186800" y="57161"/>
                  </a:lnTo>
                  <a:cubicBezTo>
                    <a:pt x="186165" y="59066"/>
                    <a:pt x="185289" y="60907"/>
                    <a:pt x="184895" y="62876"/>
                  </a:cubicBezTo>
                  <a:cubicBezTo>
                    <a:pt x="181022" y="82241"/>
                    <a:pt x="184990" y="64448"/>
                    <a:pt x="181085" y="78116"/>
                  </a:cubicBezTo>
                  <a:cubicBezTo>
                    <a:pt x="180366" y="80633"/>
                    <a:pt x="180904" y="83766"/>
                    <a:pt x="179180" y="85736"/>
                  </a:cubicBezTo>
                  <a:cubicBezTo>
                    <a:pt x="176165" y="89182"/>
                    <a:pt x="167750" y="93356"/>
                    <a:pt x="167750" y="93356"/>
                  </a:cubicBezTo>
                  <a:cubicBezTo>
                    <a:pt x="169655" y="94626"/>
                    <a:pt x="171361" y="96264"/>
                    <a:pt x="173465" y="97166"/>
                  </a:cubicBezTo>
                  <a:cubicBezTo>
                    <a:pt x="175871" y="98197"/>
                    <a:pt x="179234" y="97220"/>
                    <a:pt x="181085" y="99071"/>
                  </a:cubicBezTo>
                  <a:cubicBezTo>
                    <a:pt x="182936" y="100922"/>
                    <a:pt x="182271" y="104174"/>
                    <a:pt x="182990" y="106691"/>
                  </a:cubicBezTo>
                  <a:cubicBezTo>
                    <a:pt x="183542" y="108622"/>
                    <a:pt x="184260" y="110501"/>
                    <a:pt x="184895" y="112406"/>
                  </a:cubicBezTo>
                  <a:cubicBezTo>
                    <a:pt x="185530" y="117486"/>
                    <a:pt x="184721" y="122968"/>
                    <a:pt x="186800" y="127646"/>
                  </a:cubicBezTo>
                  <a:cubicBezTo>
                    <a:pt x="187616" y="129481"/>
                    <a:pt x="191095" y="128131"/>
                    <a:pt x="192515" y="129551"/>
                  </a:cubicBezTo>
                  <a:cubicBezTo>
                    <a:pt x="193935" y="130971"/>
                    <a:pt x="193785" y="133361"/>
                    <a:pt x="194420" y="135266"/>
                  </a:cubicBezTo>
                  <a:cubicBezTo>
                    <a:pt x="195619" y="143659"/>
                    <a:pt x="194359" y="148540"/>
                    <a:pt x="200135" y="154316"/>
                  </a:cubicBezTo>
                  <a:cubicBezTo>
                    <a:pt x="201754" y="155935"/>
                    <a:pt x="203945" y="156856"/>
                    <a:pt x="205850" y="158126"/>
                  </a:cubicBezTo>
                  <a:cubicBezTo>
                    <a:pt x="207120" y="161936"/>
                    <a:pt x="205660" y="169920"/>
                    <a:pt x="209660" y="169556"/>
                  </a:cubicBezTo>
                  <a:cubicBezTo>
                    <a:pt x="235087" y="167244"/>
                    <a:pt x="223672" y="168643"/>
                    <a:pt x="243950" y="165746"/>
                  </a:cubicBezTo>
                  <a:cubicBezTo>
                    <a:pt x="244424" y="165841"/>
                    <a:pt x="257237" y="167994"/>
                    <a:pt x="259190" y="169556"/>
                  </a:cubicBezTo>
                  <a:cubicBezTo>
                    <a:pt x="260978" y="170986"/>
                    <a:pt x="261381" y="173652"/>
                    <a:pt x="263000" y="175271"/>
                  </a:cubicBezTo>
                  <a:cubicBezTo>
                    <a:pt x="264619" y="176890"/>
                    <a:pt x="266810" y="177811"/>
                    <a:pt x="268715" y="179081"/>
                  </a:cubicBezTo>
                  <a:cubicBezTo>
                    <a:pt x="269985" y="180986"/>
                    <a:pt x="271501" y="182748"/>
                    <a:pt x="272525" y="184796"/>
                  </a:cubicBezTo>
                  <a:cubicBezTo>
                    <a:pt x="273423" y="186592"/>
                    <a:pt x="273176" y="188943"/>
                    <a:pt x="274430" y="190511"/>
                  </a:cubicBezTo>
                  <a:cubicBezTo>
                    <a:pt x="275860" y="192299"/>
                    <a:pt x="277868" y="194085"/>
                    <a:pt x="280145" y="194321"/>
                  </a:cubicBezTo>
                  <a:cubicBezTo>
                    <a:pt x="296580" y="196021"/>
                    <a:pt x="313165" y="195591"/>
                    <a:pt x="329675" y="196226"/>
                  </a:cubicBezTo>
                  <a:cubicBezTo>
                    <a:pt x="329040" y="200036"/>
                    <a:pt x="329497" y="204201"/>
                    <a:pt x="327770" y="207656"/>
                  </a:cubicBezTo>
                  <a:cubicBezTo>
                    <a:pt x="326746" y="209704"/>
                    <a:pt x="323268" y="209524"/>
                    <a:pt x="322055" y="211466"/>
                  </a:cubicBezTo>
                  <a:cubicBezTo>
                    <a:pt x="319926" y="214872"/>
                    <a:pt x="319515" y="219086"/>
                    <a:pt x="318245" y="222896"/>
                  </a:cubicBezTo>
                  <a:lnTo>
                    <a:pt x="316340" y="228611"/>
                  </a:lnTo>
                  <a:lnTo>
                    <a:pt x="314435" y="234326"/>
                  </a:lnTo>
                  <a:cubicBezTo>
                    <a:pt x="315039" y="239758"/>
                    <a:pt x="315054" y="250803"/>
                    <a:pt x="318245" y="257186"/>
                  </a:cubicBezTo>
                  <a:cubicBezTo>
                    <a:pt x="319269" y="259234"/>
                    <a:pt x="321125" y="260809"/>
                    <a:pt x="322055" y="262901"/>
                  </a:cubicBezTo>
                  <a:cubicBezTo>
                    <a:pt x="323686" y="266571"/>
                    <a:pt x="325865" y="274331"/>
                    <a:pt x="325865" y="274331"/>
                  </a:cubicBezTo>
                  <a:cubicBezTo>
                    <a:pt x="325230" y="278776"/>
                    <a:pt x="325784" y="283563"/>
                    <a:pt x="323960" y="287666"/>
                  </a:cubicBezTo>
                  <a:cubicBezTo>
                    <a:pt x="323030" y="289758"/>
                    <a:pt x="319675" y="289688"/>
                    <a:pt x="318245" y="291476"/>
                  </a:cubicBezTo>
                  <a:cubicBezTo>
                    <a:pt x="316991" y="293044"/>
                    <a:pt x="316975" y="295286"/>
                    <a:pt x="316340" y="297191"/>
                  </a:cubicBezTo>
                  <a:cubicBezTo>
                    <a:pt x="319693" y="307250"/>
                    <a:pt x="316574" y="301792"/>
                    <a:pt x="329675" y="310526"/>
                  </a:cubicBezTo>
                  <a:lnTo>
                    <a:pt x="335390" y="314336"/>
                  </a:lnTo>
                  <a:cubicBezTo>
                    <a:pt x="339885" y="327821"/>
                    <a:pt x="339200" y="324163"/>
                    <a:pt x="339200" y="348626"/>
                  </a:cubicBezTo>
                  <a:cubicBezTo>
                    <a:pt x="339200" y="351244"/>
                    <a:pt x="338014" y="343523"/>
                    <a:pt x="337295" y="341006"/>
                  </a:cubicBezTo>
                  <a:cubicBezTo>
                    <a:pt x="336743" y="339075"/>
                    <a:pt x="336025" y="337196"/>
                    <a:pt x="335390" y="335291"/>
                  </a:cubicBezTo>
                  <a:cubicBezTo>
                    <a:pt x="329040" y="335926"/>
                    <a:pt x="322647" y="336226"/>
                    <a:pt x="316340" y="337196"/>
                  </a:cubicBezTo>
                  <a:cubicBezTo>
                    <a:pt x="314355" y="337501"/>
                    <a:pt x="312421" y="339999"/>
                    <a:pt x="310625" y="339101"/>
                  </a:cubicBezTo>
                  <a:cubicBezTo>
                    <a:pt x="308829" y="338203"/>
                    <a:pt x="310140" y="334806"/>
                    <a:pt x="308720" y="333386"/>
                  </a:cubicBezTo>
                  <a:cubicBezTo>
                    <a:pt x="307300" y="331966"/>
                    <a:pt x="304910" y="332116"/>
                    <a:pt x="303005" y="331481"/>
                  </a:cubicBezTo>
                  <a:cubicBezTo>
                    <a:pt x="299830" y="332116"/>
                    <a:pt x="295967" y="331313"/>
                    <a:pt x="293480" y="333386"/>
                  </a:cubicBezTo>
                  <a:cubicBezTo>
                    <a:pt x="291469" y="335062"/>
                    <a:pt x="293211" y="338962"/>
                    <a:pt x="291575" y="341006"/>
                  </a:cubicBezTo>
                  <a:cubicBezTo>
                    <a:pt x="290321" y="342574"/>
                    <a:pt x="287765" y="342276"/>
                    <a:pt x="285860" y="342911"/>
                  </a:cubicBezTo>
                  <a:cubicBezTo>
                    <a:pt x="275700" y="342276"/>
                    <a:pt x="265560" y="341006"/>
                    <a:pt x="255380" y="341006"/>
                  </a:cubicBezTo>
                  <a:cubicBezTo>
                    <a:pt x="247036" y="341006"/>
                    <a:pt x="247343" y="346944"/>
                    <a:pt x="251570" y="354341"/>
                  </a:cubicBezTo>
                  <a:cubicBezTo>
                    <a:pt x="252566" y="356084"/>
                    <a:pt x="255309" y="355887"/>
                    <a:pt x="257285" y="356246"/>
                  </a:cubicBezTo>
                  <a:cubicBezTo>
                    <a:pt x="262322" y="357162"/>
                    <a:pt x="267445" y="357516"/>
                    <a:pt x="272525" y="358151"/>
                  </a:cubicBezTo>
                  <a:cubicBezTo>
                    <a:pt x="273795" y="360056"/>
                    <a:pt x="276011" y="361599"/>
                    <a:pt x="276335" y="363866"/>
                  </a:cubicBezTo>
                  <a:cubicBezTo>
                    <a:pt x="277283" y="370499"/>
                    <a:pt x="273628" y="372839"/>
                    <a:pt x="268715" y="375296"/>
                  </a:cubicBezTo>
                  <a:cubicBezTo>
                    <a:pt x="264025" y="377641"/>
                    <a:pt x="255960" y="378374"/>
                    <a:pt x="251570" y="379106"/>
                  </a:cubicBezTo>
                  <a:cubicBezTo>
                    <a:pt x="250935" y="381011"/>
                    <a:pt x="249665" y="382813"/>
                    <a:pt x="249665" y="384821"/>
                  </a:cubicBezTo>
                  <a:cubicBezTo>
                    <a:pt x="249665" y="385205"/>
                    <a:pt x="252577" y="397001"/>
                    <a:pt x="253475" y="398156"/>
                  </a:cubicBezTo>
                  <a:cubicBezTo>
                    <a:pt x="256783" y="402409"/>
                    <a:pt x="261916" y="405103"/>
                    <a:pt x="264905" y="409586"/>
                  </a:cubicBezTo>
                  <a:lnTo>
                    <a:pt x="268715" y="415301"/>
                  </a:lnTo>
                  <a:cubicBezTo>
                    <a:pt x="265712" y="475365"/>
                    <a:pt x="268917" y="434641"/>
                    <a:pt x="264905" y="466736"/>
                  </a:cubicBezTo>
                  <a:cubicBezTo>
                    <a:pt x="264192" y="472442"/>
                    <a:pt x="263999" y="478218"/>
                    <a:pt x="263000" y="483881"/>
                  </a:cubicBezTo>
                  <a:cubicBezTo>
                    <a:pt x="262090" y="489038"/>
                    <a:pt x="260460" y="494041"/>
                    <a:pt x="259190" y="499121"/>
                  </a:cubicBezTo>
                  <a:lnTo>
                    <a:pt x="257285" y="506741"/>
                  </a:lnTo>
                  <a:cubicBezTo>
                    <a:pt x="259652" y="516209"/>
                    <a:pt x="257920" y="525791"/>
                    <a:pt x="257285" y="527696"/>
                  </a:cubicBezTo>
                  <a:close/>
                </a:path>
              </a:pathLst>
            </a:custGeom>
            <a:solidFill>
              <a:srgbClr val="C00000"/>
            </a:solidFill>
            <a:ln w="12700" cap="flat" cmpd="sng" algn="ctr">
              <a:solidFill>
                <a:srgbClr val="C00000"/>
              </a:solidFill>
              <a:prstDash val="solid"/>
              <a:round/>
              <a:headEnd type="none" w="med" len="med"/>
              <a:tailEnd type="none" w="med" len="med"/>
            </a:ln>
          </p:spPr>
          <p:txBody>
            <a:bodyPr/>
            <a:lstStyle/>
            <a:p>
              <a:endParaRPr lang="es-CO">
                <a:solidFill>
                  <a:schemeClr val="bg1"/>
                </a:solidFill>
              </a:endParaRPr>
            </a:p>
          </p:txBody>
        </p:sp>
      </p:grpSp>
      <p:sp>
        <p:nvSpPr>
          <p:cNvPr id="8" name="CuadroTexto 7"/>
          <p:cNvSpPr txBox="1"/>
          <p:nvPr/>
        </p:nvSpPr>
        <p:spPr>
          <a:xfrm>
            <a:off x="742348" y="4644631"/>
            <a:ext cx="837635" cy="461665"/>
          </a:xfrm>
          <a:prstGeom prst="rect">
            <a:avLst/>
          </a:prstGeom>
          <a:noFill/>
        </p:spPr>
        <p:txBody>
          <a:bodyPr wrap="square" rtlCol="0">
            <a:spAutoFit/>
          </a:bodyPr>
          <a:lstStyle/>
          <a:p>
            <a:r>
              <a:rPr lang="es-CO" sz="1200" dirty="0" smtClean="0">
                <a:solidFill>
                  <a:schemeClr val="bg1"/>
                </a:solidFill>
              </a:rPr>
              <a:t>Colombia</a:t>
            </a:r>
          </a:p>
          <a:p>
            <a:r>
              <a:rPr lang="es-CO" sz="1200" dirty="0" smtClean="0">
                <a:solidFill>
                  <a:schemeClr val="bg1"/>
                </a:solidFill>
              </a:rPr>
              <a:t>6.3m</a:t>
            </a:r>
            <a:endParaRPr lang="es-CO" sz="1200" dirty="0">
              <a:solidFill>
                <a:schemeClr val="bg1"/>
              </a:solidFill>
            </a:endParaRPr>
          </a:p>
        </p:txBody>
      </p:sp>
      <p:cxnSp>
        <p:nvCxnSpPr>
          <p:cNvPr id="10" name="Conector recto 9"/>
          <p:cNvCxnSpPr/>
          <p:nvPr/>
        </p:nvCxnSpPr>
        <p:spPr>
          <a:xfrm flipV="1">
            <a:off x="1459230" y="4526280"/>
            <a:ext cx="411480" cy="253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Marcador de número de diapositiva 17"/>
          <p:cNvSpPr>
            <a:spLocks noGrp="1"/>
          </p:cNvSpPr>
          <p:nvPr>
            <p:ph type="sldNum" sz="quarter" idx="12"/>
          </p:nvPr>
        </p:nvSpPr>
        <p:spPr/>
        <p:txBody>
          <a:bodyPr/>
          <a:lstStyle/>
          <a:p>
            <a:fld id="{305717BB-EA0C-41C1-B4E7-CF664A88A92D}" type="slidenum">
              <a:rPr lang="en-US" smtClean="0"/>
              <a:t>7</a:t>
            </a:fld>
            <a:endParaRPr lang="en-US"/>
          </a:p>
        </p:txBody>
      </p:sp>
    </p:spTree>
    <p:extLst>
      <p:ext uri="{BB962C8B-B14F-4D97-AF65-F5344CB8AC3E}">
        <p14:creationId xmlns:p14="http://schemas.microsoft.com/office/powerpoint/2010/main" val="408786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dirty="0" smtClean="0"/>
              <a:t>3. Vulnerabilities </a:t>
            </a:r>
            <a:r>
              <a:rPr lang="en-US" dirty="0"/>
              <a:t>among IDPs</a:t>
            </a:r>
            <a:endParaRPr lang="es-CO" dirty="0"/>
          </a:p>
        </p:txBody>
      </p:sp>
      <p:sp>
        <p:nvSpPr>
          <p:cNvPr id="5" name="CuadroTexto 1"/>
          <p:cNvSpPr txBox="1">
            <a:spLocks noChangeArrowheads="1"/>
          </p:cNvSpPr>
          <p:nvPr/>
        </p:nvSpPr>
        <p:spPr bwMode="auto">
          <a:xfrm>
            <a:off x="323849" y="462500"/>
            <a:ext cx="8496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just">
              <a:lnSpc>
                <a:spcPct val="150000"/>
              </a:lnSpc>
              <a:buFont typeface="Arial" panose="020B0604020202020204" pitchFamily="34" charset="0"/>
              <a:buChar char="•"/>
              <a:defRPr/>
            </a:pPr>
            <a:r>
              <a:rPr lang="en-US" sz="1600" dirty="0" smtClean="0">
                <a:latin typeface="Century Gothic" panose="020B0502020202020204" pitchFamily="34" charset="0"/>
              </a:rPr>
              <a:t>Vulnerability </a:t>
            </a:r>
            <a:r>
              <a:rPr lang="en-US" sz="1600" i="0" dirty="0" smtClean="0">
                <a:latin typeface="Century Gothic" panose="020B0502020202020204" pitchFamily="34" charset="0"/>
              </a:rPr>
              <a:t>is the characteristic of a person or group of people, which makes them </a:t>
            </a:r>
            <a:r>
              <a:rPr lang="en-US" sz="1600" b="1" i="0" dirty="0" smtClean="0">
                <a:latin typeface="Century Gothic" panose="020B0502020202020204" pitchFamily="34" charset="0"/>
              </a:rPr>
              <a:t>unable to anticipate, survive, resist, and recover</a:t>
            </a:r>
            <a:r>
              <a:rPr lang="en-US" sz="1600" i="0" dirty="0" smtClean="0">
                <a:latin typeface="Century Gothic" panose="020B0502020202020204" pitchFamily="34" charset="0"/>
              </a:rPr>
              <a:t> from the impact of a natural hazard or shock.</a:t>
            </a:r>
            <a:r>
              <a:rPr lang="en-US" altLang="es-CO" sz="1600" i="0" dirty="0" smtClean="0">
                <a:latin typeface="Century Gothic" panose="020B0502020202020204" pitchFamily="34" charset="0"/>
              </a:rPr>
              <a:t>	                                      </a:t>
            </a:r>
            <a:r>
              <a:rPr lang="en-US" altLang="es-CO" sz="1400" i="0" dirty="0" smtClean="0">
                <a:latin typeface="Century Gothic" panose="020B0502020202020204" pitchFamily="34" charset="0"/>
              </a:rPr>
              <a:t>(</a:t>
            </a:r>
            <a:r>
              <a:rPr lang="en-US" altLang="es-CO" sz="1400" i="0" dirty="0" err="1" smtClean="0">
                <a:latin typeface="Century Gothic" panose="020B0502020202020204" pitchFamily="34" charset="0"/>
              </a:rPr>
              <a:t>Blaikie</a:t>
            </a:r>
            <a:r>
              <a:rPr lang="en-US" altLang="es-CO" sz="1400" i="0" dirty="0" smtClean="0">
                <a:latin typeface="Century Gothic" panose="020B0502020202020204" pitchFamily="34" charset="0"/>
              </a:rPr>
              <a:t>, Cannon, David, &amp; Wisner, 1996)</a:t>
            </a:r>
          </a:p>
        </p:txBody>
      </p:sp>
      <p:sp>
        <p:nvSpPr>
          <p:cNvPr id="7" name="CuadroTexto 6"/>
          <p:cNvSpPr txBox="1"/>
          <p:nvPr/>
        </p:nvSpPr>
        <p:spPr bwMode="auto">
          <a:xfrm>
            <a:off x="0" y="6340300"/>
            <a:ext cx="9144000" cy="523220"/>
          </a:xfrm>
          <a:prstGeom prst="rect">
            <a:avLst/>
          </a:prstGeom>
          <a:noFill/>
        </p:spPr>
        <p:txBody>
          <a:bodyPr wrap="square">
            <a:spAutoFit/>
          </a:bodyPr>
          <a:lstStyle/>
          <a:p>
            <a:pPr>
              <a:defRPr/>
            </a:pPr>
            <a:r>
              <a:rPr lang="es-CO" sz="1400" b="1" i="0" dirty="0">
                <a:latin typeface="Century Gothic" panose="020B0502020202020204" pitchFamily="34" charset="0"/>
              </a:rPr>
              <a:t>CAUSES OF VULNERABILITIES AMONG IDPS</a:t>
            </a:r>
          </a:p>
          <a:p>
            <a:pPr>
              <a:defRPr/>
            </a:pPr>
            <a:r>
              <a:rPr lang="es-CO" sz="1400" dirty="0" err="1">
                <a:solidFill>
                  <a:schemeClr val="bg2">
                    <a:lumMod val="50000"/>
                  </a:schemeClr>
                </a:solidFill>
                <a:latin typeface="Century Gothic" panose="020B0502020202020204" pitchFamily="34" charset="0"/>
              </a:rPr>
              <a:t>Prepared</a:t>
            </a:r>
            <a:r>
              <a:rPr lang="es-CO" sz="1400" i="0" dirty="0">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by</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the</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authors</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based</a:t>
            </a:r>
            <a:r>
              <a:rPr lang="es-CO" sz="1400" dirty="0">
                <a:solidFill>
                  <a:schemeClr val="bg2">
                    <a:lumMod val="50000"/>
                  </a:schemeClr>
                </a:solidFill>
                <a:latin typeface="Century Gothic" panose="020B0502020202020204" pitchFamily="34" charset="0"/>
              </a:rPr>
              <a:t> </a:t>
            </a:r>
            <a:r>
              <a:rPr lang="es-CO" sz="1400" dirty="0" err="1">
                <a:solidFill>
                  <a:schemeClr val="bg2">
                    <a:lumMod val="50000"/>
                  </a:schemeClr>
                </a:solidFill>
                <a:latin typeface="Century Gothic" panose="020B0502020202020204" pitchFamily="34" charset="0"/>
              </a:rPr>
              <a:t>on</a:t>
            </a:r>
            <a:r>
              <a:rPr lang="es-CO" sz="1400" dirty="0">
                <a:solidFill>
                  <a:schemeClr val="bg2">
                    <a:lumMod val="50000"/>
                  </a:schemeClr>
                </a:solidFill>
                <a:latin typeface="Century Gothic" panose="020B0502020202020204" pitchFamily="34" charset="0"/>
              </a:rPr>
              <a:t> </a:t>
            </a:r>
            <a:r>
              <a:rPr lang="en-US" sz="1400" dirty="0">
                <a:solidFill>
                  <a:schemeClr val="bg2">
                    <a:lumMod val="50000"/>
                  </a:schemeClr>
                </a:solidFill>
                <a:latin typeface="Century Gothic" panose="020B0502020202020204" pitchFamily="34" charset="0"/>
              </a:rPr>
              <a:t>(</a:t>
            </a:r>
            <a:r>
              <a:rPr lang="en-US" sz="1400" dirty="0" err="1">
                <a:solidFill>
                  <a:schemeClr val="bg2">
                    <a:lumMod val="50000"/>
                  </a:schemeClr>
                </a:solidFill>
                <a:latin typeface="Century Gothic" panose="020B0502020202020204" pitchFamily="34" charset="0"/>
              </a:rPr>
              <a:t>Blaikie</a:t>
            </a:r>
            <a:r>
              <a:rPr lang="en-US" sz="1400" dirty="0">
                <a:solidFill>
                  <a:schemeClr val="bg2">
                    <a:lumMod val="50000"/>
                  </a:schemeClr>
                </a:solidFill>
                <a:latin typeface="Century Gothic" panose="020B0502020202020204" pitchFamily="34" charset="0"/>
              </a:rPr>
              <a:t>, Cannon, David, &amp; Wisner, 1996)</a:t>
            </a:r>
            <a:endParaRPr lang="es-CO" sz="1400" dirty="0">
              <a:solidFill>
                <a:schemeClr val="bg2">
                  <a:lumMod val="50000"/>
                </a:schemeClr>
              </a:solidFill>
              <a:latin typeface="Century Gothic" panose="020B0502020202020204" pitchFamily="34" charset="0"/>
            </a:endParaRPr>
          </a:p>
        </p:txBody>
      </p:sp>
      <p:sp>
        <p:nvSpPr>
          <p:cNvPr id="3" name="Rectángulo 2"/>
          <p:cNvSpPr/>
          <p:nvPr/>
        </p:nvSpPr>
        <p:spPr bwMode="auto">
          <a:xfrm>
            <a:off x="0" y="3567289"/>
            <a:ext cx="9141101" cy="2773010"/>
          </a:xfrm>
          <a:prstGeom prst="rect">
            <a:avLst/>
          </a:prstGeom>
          <a:solidFill>
            <a:srgbClr val="F3D25B"/>
          </a:solidFill>
          <a:ln w="9525" cap="flat" cmpd="sng" algn="ctr">
            <a:no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a:lstStyle/>
          <a:p>
            <a:pPr eaLnBrk="1" hangingPunct="1">
              <a:defRPr/>
            </a:pPr>
            <a:endParaRPr lang="es-CO">
              <a:latin typeface="Arial" charset="0"/>
            </a:endParaRPr>
          </a:p>
        </p:txBody>
      </p:sp>
      <p:sp>
        <p:nvSpPr>
          <p:cNvPr id="4" name="Rectángulo 3"/>
          <p:cNvSpPr/>
          <p:nvPr/>
        </p:nvSpPr>
        <p:spPr bwMode="auto">
          <a:xfrm>
            <a:off x="0" y="2599536"/>
            <a:ext cx="9141101" cy="967752"/>
          </a:xfrm>
          <a:prstGeom prst="rect">
            <a:avLst/>
          </a:prstGeom>
          <a:solidFill>
            <a:srgbClr val="F67F72"/>
          </a:solidFill>
          <a:ln w="9525" cap="flat" cmpd="sng" algn="ctr">
            <a:noFill/>
            <a:prstDash val="solid"/>
            <a:round/>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txBody>
          <a:bodyPr/>
          <a:lstStyle/>
          <a:p>
            <a:pPr eaLnBrk="1" hangingPunct="1">
              <a:defRPr/>
            </a:pPr>
            <a:endParaRPr lang="es-CO">
              <a:latin typeface="Arial" charset="0"/>
            </a:endParaRPr>
          </a:p>
        </p:txBody>
      </p:sp>
      <p:graphicFrame>
        <p:nvGraphicFramePr>
          <p:cNvPr id="6" name="Diagrama 5"/>
          <p:cNvGraphicFramePr/>
          <p:nvPr>
            <p:extLst>
              <p:ext uri="{D42A27DB-BD31-4B8C-83A1-F6EECF244321}">
                <p14:modId xmlns:p14="http://schemas.microsoft.com/office/powerpoint/2010/main" val="1055971499"/>
              </p:ext>
            </p:extLst>
          </p:nvPr>
        </p:nvGraphicFramePr>
        <p:xfrm>
          <a:off x="815991" y="1399207"/>
          <a:ext cx="8004159" cy="5202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247592" y="2515083"/>
            <a:ext cx="461665" cy="1342998"/>
          </a:xfrm>
          <a:prstGeom prst="rect">
            <a:avLst/>
          </a:prstGeom>
          <a:noFill/>
        </p:spPr>
        <p:txBody>
          <a:bodyPr vert="vert270">
            <a:spAutoFit/>
          </a:bodyPr>
          <a:lstStyle>
            <a:defPPr>
              <a:defRPr lang="es-ES"/>
            </a:defPPr>
            <a:lvl1pPr algn="ctr"/>
          </a:lstStyle>
          <a:p>
            <a:pPr>
              <a:defRPr/>
            </a:pPr>
            <a:r>
              <a:rPr lang="es-CO" i="1" dirty="0"/>
              <a:t>Causes</a:t>
            </a:r>
          </a:p>
        </p:txBody>
      </p:sp>
      <p:sp>
        <p:nvSpPr>
          <p:cNvPr id="9" name="CuadroTexto 8"/>
          <p:cNvSpPr txBox="1"/>
          <p:nvPr/>
        </p:nvSpPr>
        <p:spPr>
          <a:xfrm>
            <a:off x="247592" y="3996259"/>
            <a:ext cx="461665" cy="1976853"/>
          </a:xfrm>
          <a:prstGeom prst="rect">
            <a:avLst/>
          </a:prstGeom>
          <a:noFill/>
        </p:spPr>
        <p:txBody>
          <a:bodyPr vert="vert270">
            <a:spAutoFit/>
          </a:bodyPr>
          <a:lstStyle/>
          <a:p>
            <a:pPr algn="ctr">
              <a:defRPr/>
            </a:pPr>
            <a:r>
              <a:rPr lang="es-CO" i="1" dirty="0" err="1"/>
              <a:t>Consequences</a:t>
            </a:r>
            <a:r>
              <a:rPr lang="es-CO" i="1" dirty="0"/>
              <a:t> </a:t>
            </a:r>
          </a:p>
        </p:txBody>
      </p:sp>
      <p:sp>
        <p:nvSpPr>
          <p:cNvPr id="15" name="Marcador de número de diapositiva 14"/>
          <p:cNvSpPr>
            <a:spLocks noGrp="1"/>
          </p:cNvSpPr>
          <p:nvPr>
            <p:ph type="sldNum" sz="quarter" idx="12"/>
          </p:nvPr>
        </p:nvSpPr>
        <p:spPr/>
        <p:txBody>
          <a:bodyPr/>
          <a:lstStyle/>
          <a:p>
            <a:fld id="{305717BB-EA0C-41C1-B4E7-CF664A88A92D}" type="slidenum">
              <a:rPr lang="en-US" smtClean="0"/>
              <a:t>8</a:t>
            </a:fld>
            <a:endParaRPr lang="en-US"/>
          </a:p>
        </p:txBody>
      </p:sp>
    </p:spTree>
    <p:extLst>
      <p:ext uri="{BB962C8B-B14F-4D97-AF65-F5344CB8AC3E}">
        <p14:creationId xmlns:p14="http://schemas.microsoft.com/office/powerpoint/2010/main" val="3893395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9144000" cy="400050"/>
          </a:xfrm>
          <a:prstGeom prst="rect">
            <a:avLst/>
          </a:prstGeom>
          <a:solidFill>
            <a:srgbClr val="194256"/>
          </a:solidFill>
          <a:ln>
            <a:noFill/>
          </a:ln>
        </p:spPr>
        <p:txBody>
          <a:bodyPr wrap="square">
            <a:spAutoFit/>
          </a:bodyPr>
          <a:lstStyle>
            <a:defPPr>
              <a:defRPr lang="en-US"/>
            </a:defPPr>
            <a:lvl1pPr>
              <a:defRPr sz="2000" b="1" i="0">
                <a:solidFill>
                  <a:schemeClr val="bg1"/>
                </a:solidFill>
                <a:latin typeface="Century Gothic" panose="020B0502020202020204" pitchFamily="34" charset="0"/>
              </a:defRPr>
            </a:lvl1pPr>
          </a:lstStyle>
          <a:p>
            <a:r>
              <a:rPr lang="en-US" smtClean="0"/>
              <a:t>4. Opportunities of Tactical Urbanism for Creating Green Infrastructure </a:t>
            </a:r>
            <a:endParaRPr lang="es-CO" dirty="0"/>
          </a:p>
        </p:txBody>
      </p:sp>
      <p:sp>
        <p:nvSpPr>
          <p:cNvPr id="3" name="CuadroTexto 2"/>
          <p:cNvSpPr txBox="1"/>
          <p:nvPr/>
        </p:nvSpPr>
        <p:spPr bwMode="auto">
          <a:xfrm>
            <a:off x="0" y="6334780"/>
            <a:ext cx="8910638" cy="523220"/>
          </a:xfrm>
          <a:prstGeom prst="rect">
            <a:avLst/>
          </a:prstGeom>
          <a:noFill/>
        </p:spPr>
        <p:txBody>
          <a:bodyPr>
            <a:spAutoFit/>
          </a:bodyPr>
          <a:lstStyle/>
          <a:p>
            <a:pPr>
              <a:defRPr/>
            </a:pPr>
            <a:r>
              <a:rPr lang="es-CO" sz="1400" b="1" i="0" dirty="0" smtClean="0">
                <a:latin typeface="Century Gothic" panose="020B0502020202020204" pitchFamily="34" charset="0"/>
              </a:rPr>
              <a:t>ESE PARK LEAD BY ARCHITECTURE STUDENTS FROM UNIVERSIDAD DEL VALLE. </a:t>
            </a:r>
            <a:r>
              <a:rPr lang="es-CO" sz="1400" b="1" dirty="0">
                <a:latin typeface="Century Gothic" panose="020B0502020202020204" pitchFamily="34" charset="0"/>
              </a:rPr>
              <a:t>CALI,COLOMBIA</a:t>
            </a:r>
            <a:endParaRPr lang="es-CO" sz="1400" b="1" i="0" dirty="0">
              <a:latin typeface="Century Gothic" panose="020B0502020202020204" pitchFamily="34" charset="0"/>
            </a:endParaRPr>
          </a:p>
          <a:p>
            <a:pPr>
              <a:defRPr/>
            </a:pPr>
            <a:r>
              <a:rPr lang="es-CO" sz="1400" dirty="0">
                <a:solidFill>
                  <a:schemeClr val="bg2">
                    <a:lumMod val="50000"/>
                  </a:schemeClr>
                </a:solidFill>
                <a:latin typeface="Century Gothic" panose="020B0502020202020204" pitchFamily="34" charset="0"/>
              </a:rPr>
              <a:t>https://www.facebook.com/somosladera/</a:t>
            </a:r>
          </a:p>
        </p:txBody>
      </p:sp>
      <p:sp>
        <p:nvSpPr>
          <p:cNvPr id="5" name="Rectángulo 4"/>
          <p:cNvSpPr/>
          <p:nvPr/>
        </p:nvSpPr>
        <p:spPr>
          <a:xfrm>
            <a:off x="4572000" y="476250"/>
            <a:ext cx="4248150" cy="3724096"/>
          </a:xfrm>
          <a:prstGeom prst="rect">
            <a:avLst/>
          </a:prstGeom>
        </p:spPr>
        <p:txBody>
          <a:bodyPr wrap="square">
            <a:spAutoFit/>
          </a:bodyPr>
          <a:lstStyle/>
          <a:p>
            <a:pPr algn="just">
              <a:spcAft>
                <a:spcPts val="600"/>
              </a:spcAft>
              <a:defRPr/>
            </a:pPr>
            <a:r>
              <a:rPr lang="en-US" sz="1500" b="1" i="0" dirty="0">
                <a:latin typeface="Century Gothic" panose="020B0502020202020204" pitchFamily="34" charset="0"/>
              </a:rPr>
              <a:t>Main Characteristics</a:t>
            </a:r>
          </a:p>
          <a:p>
            <a:pPr marL="171450" indent="-171450" algn="just">
              <a:spcAft>
                <a:spcPts val="600"/>
              </a:spcAft>
              <a:buFont typeface="Arial" panose="020B0604020202020204" pitchFamily="34" charset="0"/>
              <a:buChar char="•"/>
              <a:defRPr/>
            </a:pPr>
            <a:r>
              <a:rPr lang="en-US" sz="1500" b="1" i="0" dirty="0">
                <a:latin typeface="Century Gothic" panose="020B0502020202020204" pitchFamily="34" charset="0"/>
              </a:rPr>
              <a:t>Short-term actions for long-term change</a:t>
            </a:r>
          </a:p>
          <a:p>
            <a:pPr marL="171450" indent="-171450" algn="just">
              <a:spcAft>
                <a:spcPts val="600"/>
              </a:spcAft>
              <a:buFont typeface="Arial" panose="020B0604020202020204" pitchFamily="34" charset="0"/>
              <a:buChar char="•"/>
              <a:defRPr/>
            </a:pPr>
            <a:r>
              <a:rPr lang="en-US" sz="1500" b="1" i="0" dirty="0">
                <a:latin typeface="Century Gothic" panose="020B0502020202020204" pitchFamily="34" charset="0"/>
              </a:rPr>
              <a:t>Low cost projects </a:t>
            </a:r>
          </a:p>
          <a:p>
            <a:pPr marL="171450" indent="-171450" algn="just">
              <a:spcAft>
                <a:spcPts val="600"/>
              </a:spcAft>
              <a:buFont typeface="Arial" panose="020B0604020202020204" pitchFamily="34" charset="0"/>
              <a:buChar char="•"/>
              <a:defRPr/>
            </a:pPr>
            <a:r>
              <a:rPr lang="en-US" altLang="es-CO" sz="1500" b="1" i="0" dirty="0">
                <a:latin typeface="Century Gothic" panose="020B0502020202020204" pitchFamily="34" charset="0"/>
              </a:rPr>
              <a:t>Small-scale actions </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Community-led, according with their necessities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Bottom-up model</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Applied to public space</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Self-managed projects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Easily replicable actions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Physical and social connections</a:t>
            </a:r>
          </a:p>
          <a:p>
            <a:pPr marL="171450" indent="-171450" algn="just">
              <a:spcAft>
                <a:spcPts val="600"/>
              </a:spcAft>
              <a:buFont typeface="Arial" panose="020B0604020202020204" pitchFamily="34" charset="0"/>
              <a:buChar char="•"/>
              <a:defRPr/>
            </a:pPr>
            <a:r>
              <a:rPr lang="en-US" sz="1500" i="0" dirty="0">
                <a:latin typeface="Century Gothic" panose="020B0502020202020204" pitchFamily="34" charset="0"/>
              </a:rPr>
              <a:t>Works with the existing thing in the space</a:t>
            </a:r>
          </a:p>
        </p:txBody>
      </p:sp>
      <p:sp>
        <p:nvSpPr>
          <p:cNvPr id="6" name="Rectángulo 5"/>
          <p:cNvSpPr/>
          <p:nvPr/>
        </p:nvSpPr>
        <p:spPr>
          <a:xfrm>
            <a:off x="323850" y="476250"/>
            <a:ext cx="3999088" cy="3508653"/>
          </a:xfrm>
          <a:prstGeom prst="rect">
            <a:avLst/>
          </a:prstGeom>
        </p:spPr>
        <p:txBody>
          <a:bodyPr wrap="square">
            <a:spAutoFit/>
          </a:bodyPr>
          <a:lstStyle/>
          <a:p>
            <a:pPr algn="just">
              <a:lnSpc>
                <a:spcPct val="150000"/>
              </a:lnSpc>
              <a:spcBef>
                <a:spcPts val="0"/>
              </a:spcBef>
              <a:defRPr/>
            </a:pPr>
            <a:r>
              <a:rPr lang="en-US" sz="1600" b="1" i="0" dirty="0" smtClean="0">
                <a:latin typeface="Century Gothic" panose="020B0502020202020204" pitchFamily="34" charset="0"/>
              </a:rPr>
              <a:t>TACTICAL URBANISM</a:t>
            </a:r>
          </a:p>
          <a:p>
            <a:pPr algn="just">
              <a:lnSpc>
                <a:spcPct val="150000"/>
              </a:lnSpc>
              <a:spcBef>
                <a:spcPts val="0"/>
              </a:spcBef>
              <a:defRPr/>
            </a:pPr>
            <a:r>
              <a:rPr lang="en-US" sz="1500" i="0" dirty="0" err="1" smtClean="0">
                <a:latin typeface="Century Gothic" panose="020B0502020202020204" pitchFamily="34" charset="0"/>
              </a:rPr>
              <a:t>Myke</a:t>
            </a:r>
            <a:r>
              <a:rPr lang="en-US" sz="1500" i="0" dirty="0" smtClean="0">
                <a:latin typeface="Century Gothic" panose="020B0502020202020204" pitchFamily="34" charset="0"/>
              </a:rPr>
              <a:t> </a:t>
            </a:r>
            <a:r>
              <a:rPr lang="en-US" sz="1500" i="0" dirty="0" err="1">
                <a:latin typeface="Century Gothic" panose="020B0502020202020204" pitchFamily="34" charset="0"/>
              </a:rPr>
              <a:t>Lydon</a:t>
            </a:r>
            <a:r>
              <a:rPr lang="en-US" sz="1500" i="0" dirty="0">
                <a:latin typeface="Century Gothic" panose="020B0502020202020204" pitchFamily="34" charset="0"/>
              </a:rPr>
              <a:t>, urbanist creator of the term, attributes </a:t>
            </a:r>
            <a:r>
              <a:rPr lang="en-US" sz="1500" b="1" i="0" dirty="0">
                <a:latin typeface="Century Gothic" panose="020B0502020202020204" pitchFamily="34" charset="0"/>
              </a:rPr>
              <a:t>"the new wave of tactical projects" </a:t>
            </a:r>
            <a:r>
              <a:rPr lang="en-US" sz="1500" i="0" dirty="0">
                <a:latin typeface="Century Gothic" panose="020B0502020202020204" pitchFamily="34" charset="0"/>
              </a:rPr>
              <a:t>to three recent and coincident </a:t>
            </a:r>
            <a:r>
              <a:rPr lang="en-US" sz="1500" i="0" dirty="0" smtClean="0">
                <a:latin typeface="Century Gothic" panose="020B0502020202020204" pitchFamily="34" charset="0"/>
              </a:rPr>
              <a:t>events:</a:t>
            </a:r>
          </a:p>
          <a:p>
            <a:pPr marL="628650" lvl="1" indent="-171450">
              <a:lnSpc>
                <a:spcPct val="150000"/>
              </a:lnSpc>
              <a:buFont typeface="Arial" panose="020B0604020202020204" pitchFamily="34" charset="0"/>
              <a:buChar char="•"/>
              <a:defRPr/>
            </a:pPr>
            <a:r>
              <a:rPr lang="en-US" sz="1500" b="1" i="0" dirty="0" smtClean="0">
                <a:latin typeface="Century Gothic" panose="020B0502020202020204" pitchFamily="34" charset="0"/>
              </a:rPr>
              <a:t>Economic recession</a:t>
            </a:r>
          </a:p>
          <a:p>
            <a:pPr marL="628650" lvl="1" indent="-171450">
              <a:lnSpc>
                <a:spcPct val="150000"/>
              </a:lnSpc>
              <a:buFont typeface="Arial" panose="020B0604020202020204" pitchFamily="34" charset="0"/>
              <a:buChar char="•"/>
              <a:defRPr/>
            </a:pPr>
            <a:r>
              <a:rPr lang="en-US" sz="1500" b="1" i="0" dirty="0" smtClean="0">
                <a:latin typeface="Century Gothic" panose="020B0502020202020204" pitchFamily="34" charset="0"/>
              </a:rPr>
              <a:t>Demographic </a:t>
            </a:r>
            <a:r>
              <a:rPr lang="en-US" sz="1500" b="1" i="0" dirty="0">
                <a:latin typeface="Century Gothic" panose="020B0502020202020204" pitchFamily="34" charset="0"/>
              </a:rPr>
              <a:t>changes</a:t>
            </a:r>
          </a:p>
          <a:p>
            <a:pPr marL="628650" lvl="1" indent="-171450">
              <a:lnSpc>
                <a:spcPct val="150000"/>
              </a:lnSpc>
              <a:buFont typeface="Arial" panose="020B0604020202020204" pitchFamily="34" charset="0"/>
              <a:buChar char="•"/>
              <a:defRPr/>
            </a:pPr>
            <a:r>
              <a:rPr lang="en-US" sz="1500" b="1" i="0" dirty="0">
                <a:latin typeface="Century Gothic" panose="020B0502020202020204" pitchFamily="34" charset="0"/>
              </a:rPr>
              <a:t>The Internet</a:t>
            </a:r>
          </a:p>
          <a:p>
            <a:pPr algn="r">
              <a:lnSpc>
                <a:spcPct val="150000"/>
              </a:lnSpc>
              <a:defRPr/>
            </a:pPr>
            <a:r>
              <a:rPr lang="en-US" sz="1500" dirty="0" smtClean="0">
                <a:latin typeface="Century Gothic" panose="020B0502020202020204" pitchFamily="34" charset="0"/>
              </a:rPr>
              <a:t>	     </a:t>
            </a:r>
            <a:r>
              <a:rPr lang="en-US" sz="1300" dirty="0" smtClean="0">
                <a:latin typeface="Century Gothic" panose="020B0502020202020204" pitchFamily="34" charset="0"/>
              </a:rPr>
              <a:t>(Steffens</a:t>
            </a:r>
            <a:r>
              <a:rPr lang="en-US" sz="1300" dirty="0">
                <a:latin typeface="Century Gothic" panose="020B0502020202020204" pitchFamily="34" charset="0"/>
              </a:rPr>
              <a:t>, Garcia, Vergara, </a:t>
            </a:r>
            <a:r>
              <a:rPr lang="en-US" sz="1300" dirty="0" err="1">
                <a:latin typeface="Century Gothic" panose="020B0502020202020204" pitchFamily="34" charset="0"/>
              </a:rPr>
              <a:t>Lydon</a:t>
            </a:r>
            <a:r>
              <a:rPr lang="en-US" sz="1300" dirty="0">
                <a:latin typeface="Century Gothic" panose="020B0502020202020204" pitchFamily="34" charset="0"/>
              </a:rPr>
              <a:t>, &amp; </a:t>
            </a:r>
            <a:r>
              <a:rPr lang="en-US" sz="1300" dirty="0" err="1">
                <a:latin typeface="Century Gothic" panose="020B0502020202020204" pitchFamily="34" charset="0"/>
              </a:rPr>
              <a:t>Khawarzad</a:t>
            </a:r>
            <a:r>
              <a:rPr lang="en-US" sz="1300" dirty="0">
                <a:latin typeface="Century Gothic" panose="020B0502020202020204" pitchFamily="34" charset="0"/>
              </a:rPr>
              <a:t>, 2013</a:t>
            </a:r>
            <a:r>
              <a:rPr lang="en-US" sz="1300" dirty="0" smtClean="0">
                <a:latin typeface="Century Gothic" panose="020B0502020202020204" pitchFamily="34" charset="0"/>
              </a:rPr>
              <a:t>)</a:t>
            </a:r>
            <a:endParaRPr lang="en-US" sz="1300" dirty="0">
              <a:latin typeface="Century Gothic" panose="020B0502020202020204" pitchFamily="34" charset="0"/>
            </a:endParaRPr>
          </a:p>
        </p:txBody>
      </p:sp>
      <p:grpSp>
        <p:nvGrpSpPr>
          <p:cNvPr id="7" name="Grupo 6"/>
          <p:cNvGrpSpPr/>
          <p:nvPr/>
        </p:nvGrpSpPr>
        <p:grpSpPr>
          <a:xfrm>
            <a:off x="0" y="4125265"/>
            <a:ext cx="9144000" cy="2223912"/>
            <a:chOff x="0" y="4110868"/>
            <a:chExt cx="9144000" cy="2223912"/>
          </a:xfrm>
        </p:grpSpPr>
        <p:pic>
          <p:nvPicPr>
            <p:cNvPr id="1026" name="Picture 2" descr="La imagen puede contener: personas sentadas y exteri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39"/>
            <a:stretch/>
          </p:blipFill>
          <p:spPr bwMode="auto">
            <a:xfrm>
              <a:off x="4267200" y="4113213"/>
              <a:ext cx="2652889" cy="2221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imagen puede contener: 1 persona, interi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877"/>
            <a:stretch/>
          </p:blipFill>
          <p:spPr bwMode="auto">
            <a:xfrm>
              <a:off x="0" y="4113213"/>
              <a:ext cx="1573556" cy="2221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imagen puede contener: una o varias personas, planta, exterior y comid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37" r="-741"/>
            <a:stretch/>
          </p:blipFill>
          <p:spPr bwMode="auto">
            <a:xfrm>
              <a:off x="1573556" y="4110868"/>
              <a:ext cx="2716221" cy="2223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imagen puede contener: planta, árbol y exteri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0089" y="4110869"/>
              <a:ext cx="2223911" cy="222391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Marcador de número de diapositiva 7"/>
          <p:cNvSpPr>
            <a:spLocks noGrp="1"/>
          </p:cNvSpPr>
          <p:nvPr>
            <p:ph type="sldNum" sz="quarter" idx="12"/>
          </p:nvPr>
        </p:nvSpPr>
        <p:spPr/>
        <p:txBody>
          <a:bodyPr/>
          <a:lstStyle/>
          <a:p>
            <a:fld id="{305717BB-EA0C-41C1-B4E7-CF664A88A92D}" type="slidenum">
              <a:rPr lang="en-US" smtClean="0"/>
              <a:t>9</a:t>
            </a:fld>
            <a:endParaRPr lang="en-US"/>
          </a:p>
        </p:txBody>
      </p:sp>
    </p:spTree>
    <p:extLst>
      <p:ext uri="{BB962C8B-B14F-4D97-AF65-F5344CB8AC3E}">
        <p14:creationId xmlns:p14="http://schemas.microsoft.com/office/powerpoint/2010/main" val="566311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2782</Words>
  <Application>Microsoft Office PowerPoint</Application>
  <PresentationFormat>Presentación en pantalla (4:3)</PresentationFormat>
  <Paragraphs>296</Paragraphs>
  <Slides>19</Slides>
  <Notes>19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ＭＳ Ｐゴシック</vt:lpstr>
      <vt:lpstr>ＭＳ Ｐゴシック</vt:lpstr>
      <vt:lpstr>Arial</vt:lpstr>
      <vt:lpstr>Arial Black</vt:lpstr>
      <vt:lpstr>Calibri</vt:lpstr>
      <vt:lpstr>Calibri Light</vt:lpstr>
      <vt:lpstr>Century Gothic</vt:lpstr>
      <vt:lpstr>Times New Roman</vt:lpstr>
      <vt:lpstr>Thème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UdeM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Herazo</dc:creator>
  <cp:lastModifiedBy>Usuario de Windows</cp:lastModifiedBy>
  <cp:revision>58</cp:revision>
  <cp:lastPrinted>2017-05-30T23:28:59Z</cp:lastPrinted>
  <dcterms:created xsi:type="dcterms:W3CDTF">2017-05-26T18:50:40Z</dcterms:created>
  <dcterms:modified xsi:type="dcterms:W3CDTF">2017-06-01T15:07:17Z</dcterms:modified>
</cp:coreProperties>
</file>